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 id="2147483742" r:id="rId2"/>
    <p:sldMasterId id="2147483778" r:id="rId3"/>
  </p:sldMasterIdLst>
  <p:notesMasterIdLst>
    <p:notesMasterId r:id="rId18"/>
  </p:notesMasterIdLst>
  <p:sldIdLst>
    <p:sldId id="273" r:id="rId4"/>
    <p:sldId id="310" r:id="rId5"/>
    <p:sldId id="271" r:id="rId6"/>
    <p:sldId id="276" r:id="rId7"/>
    <p:sldId id="270" r:id="rId8"/>
    <p:sldId id="312" r:id="rId9"/>
    <p:sldId id="313" r:id="rId10"/>
    <p:sldId id="315" r:id="rId11"/>
    <p:sldId id="316" r:id="rId12"/>
    <p:sldId id="317" r:id="rId13"/>
    <p:sldId id="318" r:id="rId14"/>
    <p:sldId id="319" r:id="rId15"/>
    <p:sldId id="314"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F522"/>
    <a:srgbClr val="F15A29"/>
    <a:srgbClr val="E1F208"/>
    <a:srgbClr val="84FF84"/>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47" autoAdjust="0"/>
    <p:restoredTop sz="92377" autoAdjust="0"/>
  </p:normalViewPr>
  <p:slideViewPr>
    <p:cSldViewPr snapToGrid="0">
      <p:cViewPr>
        <p:scale>
          <a:sx n="112" d="100"/>
          <a:sy n="112" d="100"/>
        </p:scale>
        <p:origin x="1432" y="8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F44773-F995-40F8-925D-E953A440E6A4}" type="datetimeFigureOut">
              <a:rPr lang="en-US" smtClean="0"/>
              <a:t>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9B48BC-D1C1-41F6-87DD-DC48199D8ED5}" type="slidenum">
              <a:rPr lang="en-US" smtClean="0"/>
              <a:t>‹#›</a:t>
            </a:fld>
            <a:endParaRPr lang="en-US"/>
          </a:p>
        </p:txBody>
      </p:sp>
    </p:spTree>
    <p:extLst>
      <p:ext uri="{BB962C8B-B14F-4D97-AF65-F5344CB8AC3E}">
        <p14:creationId xmlns:p14="http://schemas.microsoft.com/office/powerpoint/2010/main" val="3204331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xfrm>
            <a:off x="381000" y="685800"/>
            <a:ext cx="6096000" cy="3429000"/>
          </a:xfrm>
          <a:prstGeom prst="rect">
            <a:avLst/>
          </a:prstGeom>
        </p:spPr>
        <p:txBody>
          <a:bodyPr/>
          <a:lstStyle/>
          <a:p>
            <a:endParaRPr/>
          </a:p>
        </p:txBody>
      </p:sp>
      <p:sp>
        <p:nvSpPr>
          <p:cNvPr id="379" name="Shape 379"/>
          <p:cNvSpPr>
            <a:spLocks noGrp="1"/>
          </p:cNvSpPr>
          <p:nvPr>
            <p:ph type="body" sz="quarter" idx="1"/>
          </p:nvPr>
        </p:nvSpPr>
        <p:spPr>
          <a:prstGeom prst="rect">
            <a:avLst/>
          </a:prstGeom>
        </p:spPr>
        <p:txBody>
          <a:bodyPr/>
          <a:lstStyle/>
          <a:p>
            <a:endParaRPr lang="en-US" sz="1200" dirty="0">
              <a:effectLst/>
              <a:latin typeface="+mn-lt"/>
              <a:ea typeface="+mn-ea"/>
              <a:cs typeface="+mn-cs"/>
              <a:sym typeface="Calibri"/>
            </a:endParaRPr>
          </a:p>
        </p:txBody>
      </p:sp>
    </p:spTree>
    <p:extLst>
      <p:ext uri="{BB962C8B-B14F-4D97-AF65-F5344CB8AC3E}">
        <p14:creationId xmlns:p14="http://schemas.microsoft.com/office/powerpoint/2010/main" val="3346272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9B48BC-D1C1-41F6-87DD-DC48199D8ED5}" type="slidenum">
              <a:rPr lang="en-US" smtClean="0"/>
              <a:t>10</a:t>
            </a:fld>
            <a:endParaRPr lang="en-US"/>
          </a:p>
        </p:txBody>
      </p:sp>
    </p:spTree>
    <p:extLst>
      <p:ext uri="{BB962C8B-B14F-4D97-AF65-F5344CB8AC3E}">
        <p14:creationId xmlns:p14="http://schemas.microsoft.com/office/powerpoint/2010/main" val="2566264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9B48BC-D1C1-41F6-87DD-DC48199D8ED5}" type="slidenum">
              <a:rPr lang="en-US" smtClean="0"/>
              <a:t>11</a:t>
            </a:fld>
            <a:endParaRPr lang="en-US"/>
          </a:p>
        </p:txBody>
      </p:sp>
    </p:spTree>
    <p:extLst>
      <p:ext uri="{BB962C8B-B14F-4D97-AF65-F5344CB8AC3E}">
        <p14:creationId xmlns:p14="http://schemas.microsoft.com/office/powerpoint/2010/main" val="621462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9B48BC-D1C1-41F6-87DD-DC48199D8ED5}" type="slidenum">
              <a:rPr lang="en-US" smtClean="0"/>
              <a:t>12</a:t>
            </a:fld>
            <a:endParaRPr lang="en-US"/>
          </a:p>
        </p:txBody>
      </p:sp>
    </p:spTree>
    <p:extLst>
      <p:ext uri="{BB962C8B-B14F-4D97-AF65-F5344CB8AC3E}">
        <p14:creationId xmlns:p14="http://schemas.microsoft.com/office/powerpoint/2010/main" val="106106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9B48BC-D1C1-41F6-87DD-DC48199D8ED5}" type="slidenum">
              <a:rPr lang="en-US" smtClean="0"/>
              <a:t>13</a:t>
            </a:fld>
            <a:endParaRPr lang="en-US"/>
          </a:p>
        </p:txBody>
      </p:sp>
    </p:spTree>
    <p:extLst>
      <p:ext uri="{BB962C8B-B14F-4D97-AF65-F5344CB8AC3E}">
        <p14:creationId xmlns:p14="http://schemas.microsoft.com/office/powerpoint/2010/main" val="3950851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9B48BC-D1C1-41F6-87DD-DC48199D8ED5}" type="slidenum">
              <a:rPr lang="en-US" smtClean="0"/>
              <a:t>14</a:t>
            </a:fld>
            <a:endParaRPr lang="en-US"/>
          </a:p>
        </p:txBody>
      </p:sp>
    </p:spTree>
    <p:extLst>
      <p:ext uri="{BB962C8B-B14F-4D97-AF65-F5344CB8AC3E}">
        <p14:creationId xmlns:p14="http://schemas.microsoft.com/office/powerpoint/2010/main" val="1256536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9B48BC-D1C1-41F6-87DD-DC48199D8ED5}" type="slidenum">
              <a:rPr lang="en-US" smtClean="0"/>
              <a:t>2</a:t>
            </a:fld>
            <a:endParaRPr lang="en-US"/>
          </a:p>
        </p:txBody>
      </p:sp>
    </p:spTree>
    <p:extLst>
      <p:ext uri="{BB962C8B-B14F-4D97-AF65-F5344CB8AC3E}">
        <p14:creationId xmlns:p14="http://schemas.microsoft.com/office/powerpoint/2010/main" val="84171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9B48BC-D1C1-41F6-87DD-DC48199D8ED5}" type="slidenum">
              <a:rPr lang="en-US" smtClean="0"/>
              <a:t>3</a:t>
            </a:fld>
            <a:endParaRPr lang="en-US"/>
          </a:p>
        </p:txBody>
      </p:sp>
    </p:spTree>
    <p:extLst>
      <p:ext uri="{BB962C8B-B14F-4D97-AF65-F5344CB8AC3E}">
        <p14:creationId xmlns:p14="http://schemas.microsoft.com/office/powerpoint/2010/main" val="2506992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9B48BC-D1C1-41F6-87DD-DC48199D8ED5}" type="slidenum">
              <a:rPr lang="en-US" smtClean="0"/>
              <a:t>4</a:t>
            </a:fld>
            <a:endParaRPr lang="en-US"/>
          </a:p>
        </p:txBody>
      </p:sp>
    </p:spTree>
    <p:extLst>
      <p:ext uri="{BB962C8B-B14F-4D97-AF65-F5344CB8AC3E}">
        <p14:creationId xmlns:p14="http://schemas.microsoft.com/office/powerpoint/2010/main" val="997410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9B48BC-D1C1-41F6-87DD-DC48199D8ED5}" type="slidenum">
              <a:rPr lang="en-US" smtClean="0"/>
              <a:t>5</a:t>
            </a:fld>
            <a:endParaRPr lang="en-US"/>
          </a:p>
        </p:txBody>
      </p:sp>
    </p:spTree>
    <p:extLst>
      <p:ext uri="{BB962C8B-B14F-4D97-AF65-F5344CB8AC3E}">
        <p14:creationId xmlns:p14="http://schemas.microsoft.com/office/powerpoint/2010/main" val="847638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9B48BC-D1C1-41F6-87DD-DC48199D8ED5}" type="slidenum">
              <a:rPr lang="en-US" smtClean="0"/>
              <a:t>6</a:t>
            </a:fld>
            <a:endParaRPr lang="en-US"/>
          </a:p>
        </p:txBody>
      </p:sp>
    </p:spTree>
    <p:extLst>
      <p:ext uri="{BB962C8B-B14F-4D97-AF65-F5344CB8AC3E}">
        <p14:creationId xmlns:p14="http://schemas.microsoft.com/office/powerpoint/2010/main" val="3825266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9B48BC-D1C1-41F6-87DD-DC48199D8ED5}" type="slidenum">
              <a:rPr lang="en-US" smtClean="0"/>
              <a:t>7</a:t>
            </a:fld>
            <a:endParaRPr lang="en-US"/>
          </a:p>
        </p:txBody>
      </p:sp>
    </p:spTree>
    <p:extLst>
      <p:ext uri="{BB962C8B-B14F-4D97-AF65-F5344CB8AC3E}">
        <p14:creationId xmlns:p14="http://schemas.microsoft.com/office/powerpoint/2010/main" val="2728817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9B48BC-D1C1-41F6-87DD-DC48199D8ED5}" type="slidenum">
              <a:rPr lang="en-US" smtClean="0"/>
              <a:t>8</a:t>
            </a:fld>
            <a:endParaRPr lang="en-US"/>
          </a:p>
        </p:txBody>
      </p:sp>
    </p:spTree>
    <p:extLst>
      <p:ext uri="{BB962C8B-B14F-4D97-AF65-F5344CB8AC3E}">
        <p14:creationId xmlns:p14="http://schemas.microsoft.com/office/powerpoint/2010/main" val="3434709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9B48BC-D1C1-41F6-87DD-DC48199D8ED5}" type="slidenum">
              <a:rPr lang="en-US" smtClean="0"/>
              <a:t>9</a:t>
            </a:fld>
            <a:endParaRPr lang="en-US"/>
          </a:p>
        </p:txBody>
      </p:sp>
    </p:spTree>
    <p:extLst>
      <p:ext uri="{BB962C8B-B14F-4D97-AF65-F5344CB8AC3E}">
        <p14:creationId xmlns:p14="http://schemas.microsoft.com/office/powerpoint/2010/main" val="26069212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grpSp>
        <p:nvGrpSpPr>
          <p:cNvPr id="2" name="Group 1"/>
          <p:cNvGrpSpPr/>
          <p:nvPr/>
        </p:nvGrpSpPr>
        <p:grpSpPr>
          <a:xfrm>
            <a:off x="-11894" y="2872208"/>
            <a:ext cx="12215771" cy="1153909"/>
            <a:chOff x="-8920" y="2154156"/>
            <a:chExt cx="9161828" cy="865432"/>
          </a:xfrm>
          <a:solidFill>
            <a:srgbClr val="007DC3"/>
          </a:solidFill>
        </p:grpSpPr>
        <p:sp>
          <p:nvSpPr>
            <p:cNvPr id="5" name="object 3"/>
            <p:cNvSpPr/>
            <p:nvPr/>
          </p:nvSpPr>
          <p:spPr>
            <a:xfrm>
              <a:off x="3114541"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6" name="object 4"/>
            <p:cNvSpPr/>
            <p:nvPr/>
          </p:nvSpPr>
          <p:spPr>
            <a:xfrm>
              <a:off x="259395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7" name="object 5"/>
            <p:cNvSpPr/>
            <p:nvPr/>
          </p:nvSpPr>
          <p:spPr>
            <a:xfrm>
              <a:off x="2073387"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8" name="object 6"/>
            <p:cNvSpPr/>
            <p:nvPr/>
          </p:nvSpPr>
          <p:spPr>
            <a:xfrm>
              <a:off x="155281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9" name="object 7"/>
            <p:cNvSpPr/>
            <p:nvPr/>
          </p:nvSpPr>
          <p:spPr>
            <a:xfrm>
              <a:off x="103224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0" name="object 8"/>
            <p:cNvSpPr/>
            <p:nvPr/>
          </p:nvSpPr>
          <p:spPr>
            <a:xfrm>
              <a:off x="511664"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1" name="object 9"/>
            <p:cNvSpPr/>
            <p:nvPr/>
          </p:nvSpPr>
          <p:spPr>
            <a:xfrm>
              <a:off x="-8920"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2" name="object 20"/>
            <p:cNvSpPr/>
            <p:nvPr/>
          </p:nvSpPr>
          <p:spPr>
            <a:xfrm>
              <a:off x="904870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3" name="object 21"/>
            <p:cNvSpPr/>
            <p:nvPr/>
          </p:nvSpPr>
          <p:spPr>
            <a:xfrm>
              <a:off x="852813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4" name="object 22"/>
            <p:cNvSpPr/>
            <p:nvPr/>
          </p:nvSpPr>
          <p:spPr>
            <a:xfrm>
              <a:off x="8007566"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5" name="object 23"/>
            <p:cNvSpPr/>
            <p:nvPr/>
          </p:nvSpPr>
          <p:spPr>
            <a:xfrm>
              <a:off x="748699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6" name="object 24"/>
            <p:cNvSpPr/>
            <p:nvPr/>
          </p:nvSpPr>
          <p:spPr>
            <a:xfrm>
              <a:off x="6966413"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7" name="object 25"/>
            <p:cNvSpPr/>
            <p:nvPr/>
          </p:nvSpPr>
          <p:spPr>
            <a:xfrm>
              <a:off x="6445842"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8" name="object 26"/>
            <p:cNvSpPr/>
            <p:nvPr/>
          </p:nvSpPr>
          <p:spPr>
            <a:xfrm>
              <a:off x="5925272"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9" name="object 27"/>
            <p:cNvSpPr/>
            <p:nvPr/>
          </p:nvSpPr>
          <p:spPr>
            <a:xfrm>
              <a:off x="540467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20" name="object 28"/>
            <p:cNvSpPr/>
            <p:nvPr/>
          </p:nvSpPr>
          <p:spPr>
            <a:xfrm>
              <a:off x="3635124"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grpSp>
      <p:sp>
        <p:nvSpPr>
          <p:cNvPr id="22" name="Title 21"/>
          <p:cNvSpPr>
            <a:spLocks noGrp="1"/>
          </p:cNvSpPr>
          <p:nvPr>
            <p:ph type="title" hasCustomPrompt="1"/>
          </p:nvPr>
        </p:nvSpPr>
        <p:spPr>
          <a:xfrm>
            <a:off x="509273" y="4345490"/>
            <a:ext cx="4957031" cy="1562941"/>
          </a:xfrm>
          <a:prstGeom prst="rect">
            <a:avLst/>
          </a:prstGeom>
        </p:spPr>
        <p:txBody>
          <a:bodyPr vert="horz"/>
          <a:lstStyle>
            <a:lvl1pPr algn="l">
              <a:defRPr>
                <a:solidFill>
                  <a:srgbClr val="007DC3"/>
                </a:solidFill>
              </a:defRPr>
            </a:lvl1pPr>
          </a:lstStyle>
          <a:p>
            <a:r>
              <a:rPr lang="en-US" dirty="0"/>
              <a:t>CLICK TO EDIT MASTER TITLE STYLE</a:t>
            </a:r>
          </a:p>
        </p:txBody>
      </p:sp>
      <p:pic>
        <p:nvPicPr>
          <p:cNvPr id="21" name="Picture 2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grpSp>
        <p:nvGrpSpPr>
          <p:cNvPr id="27" name="Group 26"/>
          <p:cNvGrpSpPr/>
          <p:nvPr/>
        </p:nvGrpSpPr>
        <p:grpSpPr>
          <a:xfrm>
            <a:off x="4338317" y="389892"/>
            <a:ext cx="3505808" cy="5365547"/>
            <a:chOff x="3253738" y="292419"/>
            <a:chExt cx="2629356" cy="4024160"/>
          </a:xfrm>
        </p:grpSpPr>
        <p:pic>
          <p:nvPicPr>
            <p:cNvPr id="26" name="Picture 2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53738" y="292419"/>
              <a:ext cx="2629356" cy="344239"/>
            </a:xfrm>
            <a:prstGeom prst="rect">
              <a:avLst/>
            </a:prstGeom>
          </p:spPr>
        </p:pic>
        <p:grpSp>
          <p:nvGrpSpPr>
            <p:cNvPr id="25" name="Group 24"/>
            <p:cNvGrpSpPr/>
            <p:nvPr/>
          </p:nvGrpSpPr>
          <p:grpSpPr>
            <a:xfrm>
              <a:off x="4152174" y="856717"/>
              <a:ext cx="836532" cy="3459862"/>
              <a:chOff x="4152174" y="856717"/>
              <a:chExt cx="836532" cy="3459862"/>
            </a:xfrm>
          </p:grpSpPr>
          <p:sp>
            <p:nvSpPr>
              <p:cNvPr id="4" name="object 2"/>
              <p:cNvSpPr/>
              <p:nvPr/>
            </p:nvSpPr>
            <p:spPr>
              <a:xfrm>
                <a:off x="4155718" y="856717"/>
                <a:ext cx="832988" cy="3459862"/>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007DC3"/>
              </a:solidFill>
            </p:spPr>
            <p:txBody>
              <a:bodyPr wrap="square" lIns="0" tIns="0" rIns="0" bIns="0" rtlCol="0"/>
              <a:lstStyle/>
              <a:p>
                <a:endParaRPr sz="2400"/>
              </a:p>
            </p:txBody>
          </p:sp>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52174" y="856717"/>
                <a:ext cx="832484" cy="3459862"/>
              </a:xfrm>
              <a:prstGeom prst="rect">
                <a:avLst/>
              </a:prstGeom>
            </p:spPr>
          </p:pic>
        </p:grpSp>
      </p:grpSp>
      <p:sp>
        <p:nvSpPr>
          <p:cNvPr id="28"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AADC878-8407-44E0-B055-BFE01E0F4D77}" type="slidenum">
              <a:rPr lang="en-US" smtClean="0"/>
              <a:t>‹#›</a:t>
            </a:fld>
            <a:endParaRPr lang="en-US"/>
          </a:p>
        </p:txBody>
      </p:sp>
    </p:spTree>
    <p:extLst>
      <p:ext uri="{BB962C8B-B14F-4D97-AF65-F5344CB8AC3E}">
        <p14:creationId xmlns:p14="http://schemas.microsoft.com/office/powerpoint/2010/main" val="1345289797"/>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8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7064181" y="1716478"/>
            <a:ext cx="4233863" cy="908189"/>
          </a:xfrm>
          <a:prstGeom prst="rect">
            <a:avLst/>
          </a:prstGeom>
        </p:spPr>
        <p:txBody>
          <a:bodyPr anchor="ctr">
            <a:noAutofit/>
          </a:bodyPr>
          <a:lstStyle>
            <a:lvl1pPr algn="l">
              <a:defRPr sz="2667">
                <a:solidFill>
                  <a:srgbClr val="007CC3"/>
                </a:solidFill>
              </a:defRPr>
            </a:lvl1pPr>
          </a:lstStyle>
          <a:p>
            <a:r>
              <a:rPr lang="en-US" dirty="0"/>
              <a:t>TITLE TEXT</a:t>
            </a:r>
          </a:p>
        </p:txBody>
      </p:sp>
      <p:sp>
        <p:nvSpPr>
          <p:cNvPr id="7" name="Text Placeholder 2"/>
          <p:cNvSpPr txBox="1">
            <a:spLocks/>
          </p:cNvSpPr>
          <p:nvPr/>
        </p:nvSpPr>
        <p:spPr>
          <a:xfrm>
            <a:off x="4061828" y="6033763"/>
            <a:ext cx="5945773" cy="507664"/>
          </a:xfrm>
          <a:prstGeom prst="rect">
            <a:avLst/>
          </a:prstGeom>
        </p:spPr>
        <p:txBody>
          <a:bodyPr anchor="t">
            <a:noAutofit/>
          </a:bodyPr>
          <a:lstStyle>
            <a:lvl1pPr marL="0" indent="0" algn="just" defTabSz="914400" rtl="0" eaLnBrk="1" latinLnBrk="0" hangingPunct="1">
              <a:lnSpc>
                <a:spcPct val="95000"/>
              </a:lnSpc>
              <a:spcBef>
                <a:spcPts val="0"/>
              </a:spcBef>
              <a:spcAft>
                <a:spcPts val="0"/>
              </a:spcAft>
              <a:buClr>
                <a:schemeClr val="accent1"/>
              </a:buClr>
              <a:buFont typeface="Arial" pitchFamily="34" charset="0"/>
              <a:buNone/>
              <a:defRPr sz="500" b="1" kern="1200" spc="-20" baseline="0">
                <a:solidFill>
                  <a:schemeClr val="bg1"/>
                </a:solidFill>
                <a:latin typeface="Arial" pitchFamily="34" charset="0"/>
                <a:ea typeface="+mn-ea"/>
                <a:cs typeface="Arial" pitchFamily="34" charset="0"/>
              </a:defRPr>
            </a:lvl1pPr>
            <a:lvl2pPr marL="457200" indent="0" algn="l" defTabSz="914400" rtl="0" eaLnBrk="1" latinLnBrk="0" hangingPunct="1">
              <a:lnSpc>
                <a:spcPct val="110000"/>
              </a:lnSpc>
              <a:spcBef>
                <a:spcPts val="600"/>
              </a:spcBef>
              <a:spcAft>
                <a:spcPts val="600"/>
              </a:spcAft>
              <a:buClr>
                <a:schemeClr val="accent1"/>
              </a:buClr>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lnSpc>
                <a:spcPct val="110000"/>
              </a:lnSpc>
              <a:spcBef>
                <a:spcPts val="600"/>
              </a:spcBef>
              <a:spcAft>
                <a:spcPts val="600"/>
              </a:spcAft>
              <a:buClr>
                <a:schemeClr val="accent1"/>
              </a:buClr>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nSpc>
                <a:spcPct val="100000"/>
              </a:lnSpc>
            </a:pPr>
            <a:r>
              <a:rPr lang="en-US" sz="667" dirty="0">
                <a:solidFill>
                  <a:schemeClr val="tx2">
                    <a:lumMod val="50000"/>
                  </a:schemeClr>
                </a:solidFill>
              </a:rPr>
              <a:t>© 2018 Infosys Limited, Bengaluru, India. All Rights Reserved. Infosys believes the information in this document is accurate as of its publication date; such information is subject to change without notice. Infosys acknowledges the proprietary rights of other companies to the trademarks, product names and such other intellectual property rights mentioned in this document. Except as expressly permitted, neither this documentation nor any part of it may be reproduced, stored in a retrieval system, or transmitted in any form or by any means, electronic, mechanical, printing, photocopying, recording or otherwise, without the prior permission of Infosys Limited and/ or any named intellectual property rights holders under this document.</a:t>
            </a:r>
          </a:p>
        </p:txBody>
      </p:sp>
      <p:grpSp>
        <p:nvGrpSpPr>
          <p:cNvPr id="3" name="Group 2"/>
          <p:cNvGrpSpPr/>
          <p:nvPr/>
        </p:nvGrpSpPr>
        <p:grpSpPr>
          <a:xfrm>
            <a:off x="-11894" y="1102098"/>
            <a:ext cx="12215771" cy="4613149"/>
            <a:chOff x="-8920" y="826573"/>
            <a:chExt cx="9161828" cy="3459862"/>
          </a:xfrm>
          <a:solidFill>
            <a:srgbClr val="007CC3"/>
          </a:solidFill>
        </p:grpSpPr>
        <p:sp>
          <p:nvSpPr>
            <p:cNvPr id="27" name="object 2"/>
            <p:cNvSpPr/>
            <p:nvPr/>
          </p:nvSpPr>
          <p:spPr>
            <a:xfrm>
              <a:off x="2073399" y="826573"/>
              <a:ext cx="832988" cy="3459862"/>
            </a:xfrm>
            <a:custGeom>
              <a:avLst/>
              <a:gdLst/>
              <a:ahLst/>
              <a:cxnLst/>
              <a:rect l="l" t="t" r="r" b="b"/>
              <a:pathLst>
                <a:path w="847725" h="3521075">
                  <a:moveTo>
                    <a:pt x="847521" y="3521049"/>
                  </a:moveTo>
                  <a:lnTo>
                    <a:pt x="0" y="3521049"/>
                  </a:lnTo>
                  <a:lnTo>
                    <a:pt x="0" y="0"/>
                  </a:lnTo>
                  <a:lnTo>
                    <a:pt x="847521" y="0"/>
                  </a:lnTo>
                  <a:lnTo>
                    <a:pt x="847521" y="3521049"/>
                  </a:lnTo>
                  <a:close/>
                </a:path>
              </a:pathLst>
            </a:custGeom>
            <a:grpFill/>
          </p:spPr>
          <p:txBody>
            <a:bodyPr wrap="square" lIns="0" tIns="0" rIns="0" bIns="0" rtlCol="0"/>
            <a:lstStyle/>
            <a:p>
              <a:endParaRPr sz="2400"/>
            </a:p>
          </p:txBody>
        </p:sp>
        <p:grpSp>
          <p:nvGrpSpPr>
            <p:cNvPr id="2" name="Group 1"/>
            <p:cNvGrpSpPr/>
            <p:nvPr/>
          </p:nvGrpSpPr>
          <p:grpSpPr>
            <a:xfrm>
              <a:off x="-8920" y="2124012"/>
              <a:ext cx="9161828" cy="865432"/>
              <a:chOff x="-8920" y="2124012"/>
              <a:chExt cx="9161828" cy="865432"/>
            </a:xfrm>
            <a:grpFill/>
          </p:grpSpPr>
          <p:sp>
            <p:nvSpPr>
              <p:cNvPr id="11" name="object 20"/>
              <p:cNvSpPr/>
              <p:nvPr/>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2" name="object 21"/>
              <p:cNvSpPr/>
              <p:nvPr/>
            </p:nvSpPr>
            <p:spPr>
              <a:xfrm>
                <a:off x="852813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3" name="object 22"/>
              <p:cNvSpPr/>
              <p:nvPr/>
            </p:nvSpPr>
            <p:spPr>
              <a:xfrm>
                <a:off x="800756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4" name="object 23"/>
              <p:cNvSpPr/>
              <p:nvPr/>
            </p:nvSpPr>
            <p:spPr>
              <a:xfrm>
                <a:off x="74869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6" name="object 24"/>
              <p:cNvSpPr/>
              <p:nvPr/>
            </p:nvSpPr>
            <p:spPr>
              <a:xfrm>
                <a:off x="6966413"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7" name="object 25"/>
              <p:cNvSpPr/>
              <p:nvPr/>
            </p:nvSpPr>
            <p:spPr>
              <a:xfrm>
                <a:off x="644584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8" name="object 26"/>
              <p:cNvSpPr/>
              <p:nvPr/>
            </p:nvSpPr>
            <p:spPr>
              <a:xfrm>
                <a:off x="592527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9" name="object 27"/>
              <p:cNvSpPr/>
              <p:nvPr/>
            </p:nvSpPr>
            <p:spPr>
              <a:xfrm>
                <a:off x="540467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29" name="object 24"/>
              <p:cNvSpPr/>
              <p:nvPr/>
            </p:nvSpPr>
            <p:spPr>
              <a:xfrm>
                <a:off x="4884094"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30" name="object 25"/>
              <p:cNvSpPr/>
              <p:nvPr/>
            </p:nvSpPr>
            <p:spPr>
              <a:xfrm>
                <a:off x="4363523"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31" name="object 26"/>
              <p:cNvSpPr/>
              <p:nvPr/>
            </p:nvSpPr>
            <p:spPr>
              <a:xfrm>
                <a:off x="3842953"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32" name="object 27"/>
              <p:cNvSpPr/>
              <p:nvPr/>
            </p:nvSpPr>
            <p:spPr>
              <a:xfrm>
                <a:off x="3322358"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33" name="object 6"/>
              <p:cNvSpPr/>
              <p:nvPr/>
            </p:nvSpPr>
            <p:spPr>
              <a:xfrm>
                <a:off x="155281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34" name="object 7"/>
              <p:cNvSpPr/>
              <p:nvPr/>
            </p:nvSpPr>
            <p:spPr>
              <a:xfrm>
                <a:off x="103224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35" name="object 8"/>
              <p:cNvSpPr/>
              <p:nvPr/>
            </p:nvSpPr>
            <p:spPr>
              <a:xfrm>
                <a:off x="51166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36" name="object 9"/>
              <p:cNvSpPr/>
              <p:nvPr/>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grpSp>
      </p:grpSp>
      <p:pic>
        <p:nvPicPr>
          <p:cNvPr id="28" name="Picture 2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331529923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3_Custom Layou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32012" y="979286"/>
            <a:ext cx="10861176" cy="4880879"/>
          </a:xfrm>
          <a:prstGeom prst="rect">
            <a:avLst/>
          </a:prstGeom>
        </p:spPr>
        <p:txBody>
          <a:bodyPr/>
          <a:lstStyle>
            <a:lvl1pPr marL="150280" indent="-274320">
              <a:defRPr sz="2400" baseline="0">
                <a:solidFill>
                  <a:schemeClr val="tx2">
                    <a:lumMod val="50000"/>
                  </a:schemeClr>
                </a:solidFill>
                <a:latin typeface="Arial" panose="020B0604020202020204" pitchFamily="34" charset="0"/>
                <a:cs typeface="Arial" panose="020B0604020202020204" pitchFamily="34" charset="0"/>
              </a:defRPr>
            </a:lvl1pPr>
            <a:lvl2pPr marL="533387" indent="-232828">
              <a:defRPr sz="2000" baseline="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AADC878-8407-44E0-B055-BFE01E0F4D77}" type="slidenum">
              <a:rPr lang="en-US" smtClean="0"/>
              <a:t>‹#›</a:t>
            </a:fld>
            <a:endParaRPr lang="en-US" dirty="0"/>
          </a:p>
        </p:txBody>
      </p:sp>
      <p:sp>
        <p:nvSpPr>
          <p:cNvPr id="16"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0"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
        <p:nvSpPr>
          <p:cNvPr id="11" name="Title 1"/>
          <p:cNvSpPr>
            <a:spLocks noGrp="1"/>
          </p:cNvSpPr>
          <p:nvPr>
            <p:ph type="title"/>
          </p:nvPr>
        </p:nvSpPr>
        <p:spPr>
          <a:xfrm>
            <a:off x="632012" y="194691"/>
            <a:ext cx="11257305" cy="708469"/>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66736353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2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59691" y="200352"/>
            <a:ext cx="11630733" cy="603981"/>
          </a:xfrm>
          <a:prstGeom prst="rect">
            <a:avLst/>
          </a:prstGeom>
        </p:spPr>
        <p:txBody>
          <a:bodyPr anchor="t">
            <a:noAutofit/>
          </a:bodyPr>
          <a:lstStyle>
            <a:lvl1pPr>
              <a:defRPr sz="2667" b="0">
                <a:solidFill>
                  <a:schemeClr val="tx1"/>
                </a:solidFill>
              </a:defRPr>
            </a:lvl1pPr>
          </a:lstStyle>
          <a:p>
            <a:r>
              <a:rPr lang="en-US" dirty="0"/>
              <a:t>Title text</a:t>
            </a:r>
          </a:p>
        </p:txBody>
      </p:sp>
      <p:sp>
        <p:nvSpPr>
          <p:cNvPr id="3" name="Text Placeholder 2"/>
          <p:cNvSpPr>
            <a:spLocks noGrp="1"/>
          </p:cNvSpPr>
          <p:nvPr>
            <p:ph type="body" sz="quarter" idx="10"/>
          </p:nvPr>
        </p:nvSpPr>
        <p:spPr>
          <a:xfrm>
            <a:off x="259691" y="1552923"/>
            <a:ext cx="11346293" cy="4192231"/>
          </a:xfrm>
          <a:prstGeom prst="rect">
            <a:avLst/>
          </a:prstGeom>
        </p:spPr>
        <p:txBody>
          <a:bodyPr/>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quarter" idx="11"/>
          </p:nvPr>
        </p:nvSpPr>
        <p:spPr>
          <a:xfrm>
            <a:off x="259691" y="815350"/>
            <a:ext cx="11630732" cy="515111"/>
          </a:xfrm>
          <a:prstGeom prst="rect">
            <a:avLst/>
          </a:prstGeom>
        </p:spPr>
        <p:txBody>
          <a:bodyPr/>
          <a:lstStyle>
            <a:lvl1pPr marL="0" indent="0">
              <a:buNone/>
              <a:defRPr sz="2133">
                <a:solidFill>
                  <a:schemeClr val="tx2">
                    <a:lumMod val="50000"/>
                  </a:schemeClr>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p:txBody>
      </p:sp>
      <p:sp>
        <p:nvSpPr>
          <p:cNvPr id="10"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AADC878-8407-44E0-B055-BFE01E0F4D77}" type="slidenum">
              <a:rPr lang="en-US" smtClean="0"/>
              <a:t>‹#›</a:t>
            </a:fld>
            <a:endParaRPr lang="en-US"/>
          </a:p>
        </p:txBody>
      </p:sp>
      <p:sp>
        <p:nvSpPr>
          <p:cNvPr id="15"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16"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163265779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7_Custom Layout">
    <p:spTree>
      <p:nvGrpSpPr>
        <p:cNvPr id="1" name=""/>
        <p:cNvGrpSpPr/>
        <p:nvPr/>
      </p:nvGrpSpPr>
      <p:grpSpPr>
        <a:xfrm>
          <a:off x="0" y="0"/>
          <a:ext cx="0" cy="0"/>
          <a:chOff x="0" y="0"/>
          <a:chExt cx="0" cy="0"/>
        </a:xfrm>
      </p:grpSpPr>
      <p:sp>
        <p:nvSpPr>
          <p:cNvPr id="20" name="Picture Placeholder 8"/>
          <p:cNvSpPr>
            <a:spLocks noGrp="1"/>
          </p:cNvSpPr>
          <p:nvPr>
            <p:ph type="pic" sz="quarter" idx="10"/>
          </p:nvPr>
        </p:nvSpPr>
        <p:spPr>
          <a:xfrm>
            <a:off x="0" y="0"/>
            <a:ext cx="12192000" cy="6858000"/>
          </a:xfrm>
          <a:prstGeom prst="rect">
            <a:avLst/>
          </a:prstGeom>
        </p:spPr>
        <p:txBody>
          <a:bodyPr/>
          <a:lstStyle>
            <a:lvl1pPr algn="ctr">
              <a:defRPr sz="3200"/>
            </a:lvl1pPr>
          </a:lstStyle>
          <a:p>
            <a:r>
              <a:rPr lang="en-US"/>
              <a:t>Click icon to add picture</a:t>
            </a:r>
            <a:endParaRPr lang="en-US" dirty="0"/>
          </a:p>
        </p:txBody>
      </p:sp>
      <p:sp>
        <p:nvSpPr>
          <p:cNvPr id="10"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bg1"/>
                </a:solidFill>
                <a:latin typeface="Arial" panose="020B0604020202020204" pitchFamily="34" charset="0"/>
                <a:cs typeface="Arial" panose="020B0604020202020204" pitchFamily="34" charset="0"/>
              </a:defRPr>
            </a:lvl1pPr>
          </a:lstStyle>
          <a:p>
            <a:fld id="{DAADC878-8407-44E0-B055-BFE01E0F4D77}" type="slidenum">
              <a:rPr lang="en-US" smtClean="0"/>
              <a:t>‹#›</a:t>
            </a:fld>
            <a:endParaRPr lang="en-US"/>
          </a:p>
        </p:txBody>
      </p:sp>
      <p:pic>
        <p:nvPicPr>
          <p:cNvPr id="19" name="Picture 1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206211415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13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65783" y="200352"/>
            <a:ext cx="11630733" cy="603981"/>
          </a:xfrm>
          <a:prstGeom prst="rect">
            <a:avLst/>
          </a:prstGeom>
        </p:spPr>
        <p:txBody>
          <a:bodyPr anchor="t">
            <a:noAutofit/>
          </a:bodyPr>
          <a:lstStyle>
            <a:lvl1pPr>
              <a:defRPr sz="2667" b="0">
                <a:solidFill>
                  <a:schemeClr val="tx1"/>
                </a:solidFill>
              </a:defRPr>
            </a:lvl1pPr>
          </a:lstStyle>
          <a:p>
            <a:r>
              <a:rPr lang="en-US" dirty="0"/>
              <a:t>Title text</a:t>
            </a:r>
          </a:p>
        </p:txBody>
      </p:sp>
      <p:sp>
        <p:nvSpPr>
          <p:cNvPr id="17" name="Text Placeholder 2"/>
          <p:cNvSpPr>
            <a:spLocks noGrp="1"/>
          </p:cNvSpPr>
          <p:nvPr>
            <p:ph type="body" idx="1"/>
          </p:nvPr>
        </p:nvSpPr>
        <p:spPr>
          <a:xfrm>
            <a:off x="265783" y="823932"/>
            <a:ext cx="11630733" cy="758497"/>
          </a:xfrm>
          <a:prstGeom prst="rect">
            <a:avLst/>
          </a:prstGeom>
        </p:spPr>
        <p:txBody>
          <a:bodyPr anchor="t">
            <a:noAutofit/>
          </a:bodyPr>
          <a:lstStyle>
            <a:lvl1pPr marL="457189" indent="-457189">
              <a:buNone/>
              <a:defRPr kumimoji="0" lang="en-US" sz="2133" normalizeH="0" dirty="0" smtClean="0">
                <a:solidFill>
                  <a:schemeClr val="tx2">
                    <a:lumMod val="50000"/>
                  </a:schemeClr>
                </a:solidFill>
                <a:effectLst/>
                <a:latin typeface="Arial"/>
                <a:ea typeface="Arial"/>
                <a:cs typeface="Arial"/>
              </a:defRPr>
            </a:lvl1pPr>
          </a:lstStyle>
          <a:p>
            <a:pPr marL="0" lvl="0" indent="0" fontAlgn="auto" hangingPunct="1">
              <a:spcBef>
                <a:spcPts val="0"/>
              </a:spcBef>
              <a:buSzTx/>
            </a:pPr>
            <a:r>
              <a:rPr lang="en-US"/>
              <a:t>Click to edit Master text styles</a:t>
            </a:r>
          </a:p>
        </p:txBody>
      </p:sp>
      <p:sp>
        <p:nvSpPr>
          <p:cNvPr id="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AADC878-8407-44E0-B055-BFE01E0F4D77}" type="slidenum">
              <a:rPr lang="en-US" smtClean="0"/>
              <a:t>‹#›</a:t>
            </a:fld>
            <a:endParaRPr lang="en-US"/>
          </a:p>
        </p:txBody>
      </p:sp>
      <p:sp>
        <p:nvSpPr>
          <p:cNvPr id="20"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1"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428879955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25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61347" y="200352"/>
            <a:ext cx="11630733" cy="603981"/>
          </a:xfrm>
          <a:prstGeom prst="rect">
            <a:avLst/>
          </a:prstGeom>
        </p:spPr>
        <p:txBody>
          <a:bodyPr anchor="t">
            <a:noAutofit/>
          </a:bodyPr>
          <a:lstStyle>
            <a:lvl1pPr>
              <a:defRPr sz="2667" b="0">
                <a:solidFill>
                  <a:schemeClr val="tx1"/>
                </a:solidFill>
              </a:defRPr>
            </a:lvl1pPr>
          </a:lstStyle>
          <a:p>
            <a:r>
              <a:rPr lang="en-US" dirty="0"/>
              <a:t>Title text</a:t>
            </a:r>
          </a:p>
        </p:txBody>
      </p:sp>
      <p:sp>
        <p:nvSpPr>
          <p:cNvPr id="8"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AADC878-8407-44E0-B055-BFE01E0F4D77}" type="slidenum">
              <a:rPr lang="en-US" smtClean="0"/>
              <a:t>‹#›</a:t>
            </a:fld>
            <a:endParaRPr lang="en-US"/>
          </a:p>
        </p:txBody>
      </p:sp>
      <p:sp>
        <p:nvSpPr>
          <p:cNvPr id="19"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0"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127627579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26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61347" y="200352"/>
            <a:ext cx="11630733" cy="603981"/>
          </a:xfrm>
          <a:prstGeom prst="rect">
            <a:avLst/>
          </a:prstGeom>
        </p:spPr>
        <p:txBody>
          <a:bodyPr anchor="t">
            <a:noAutofit/>
          </a:bodyPr>
          <a:lstStyle>
            <a:lvl1pPr>
              <a:defRPr sz="2667" b="0">
                <a:solidFill>
                  <a:schemeClr val="tx1"/>
                </a:solidFill>
              </a:defRPr>
            </a:lvl1pPr>
          </a:lstStyle>
          <a:p>
            <a:r>
              <a:rPr lang="en-US" dirty="0"/>
              <a:t>Title text</a:t>
            </a:r>
          </a:p>
        </p:txBody>
      </p:sp>
      <p:sp>
        <p:nvSpPr>
          <p:cNvPr id="8"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AADC878-8407-44E0-B055-BFE01E0F4D77}" type="slidenum">
              <a:rPr lang="en-US" smtClean="0"/>
              <a:t>‹#›</a:t>
            </a:fld>
            <a:endParaRPr lang="en-US"/>
          </a:p>
        </p:txBody>
      </p:sp>
      <p:sp>
        <p:nvSpPr>
          <p:cNvPr id="19"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0"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94139" y="170491"/>
            <a:ext cx="1597940" cy="792037"/>
          </a:xfrm>
          <a:prstGeom prst="rect">
            <a:avLst/>
          </a:prstGeom>
        </p:spPr>
      </p:pic>
    </p:spTree>
    <p:extLst>
      <p:ext uri="{BB962C8B-B14F-4D97-AF65-F5344CB8AC3E}">
        <p14:creationId xmlns:p14="http://schemas.microsoft.com/office/powerpoint/2010/main" val="291114320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22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65580" y="200352"/>
            <a:ext cx="11630733" cy="603981"/>
          </a:xfrm>
          <a:prstGeom prst="rect">
            <a:avLst/>
          </a:prstGeom>
        </p:spPr>
        <p:txBody>
          <a:bodyPr anchor="t">
            <a:noAutofit/>
          </a:bodyPr>
          <a:lstStyle>
            <a:lvl1pPr>
              <a:defRPr sz="2667" b="0">
                <a:solidFill>
                  <a:schemeClr val="tx1"/>
                </a:solidFill>
              </a:defRPr>
            </a:lvl1pPr>
          </a:lstStyle>
          <a:p>
            <a:r>
              <a:rPr lang="en-US" dirty="0"/>
              <a:t>Title text</a:t>
            </a:r>
          </a:p>
        </p:txBody>
      </p:sp>
      <p:sp>
        <p:nvSpPr>
          <p:cNvPr id="8"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AADC878-8407-44E0-B055-BFE01E0F4D77}" type="slidenum">
              <a:rPr lang="en-US" smtClean="0"/>
              <a:t>‹#›</a:t>
            </a:fld>
            <a:endParaRPr lang="en-US"/>
          </a:p>
        </p:txBody>
      </p:sp>
      <p:sp>
        <p:nvSpPr>
          <p:cNvPr id="10" name="Text Placeholder 2"/>
          <p:cNvSpPr>
            <a:spLocks noGrp="1"/>
          </p:cNvSpPr>
          <p:nvPr>
            <p:ph type="body" sz="quarter" idx="10"/>
          </p:nvPr>
        </p:nvSpPr>
        <p:spPr>
          <a:xfrm>
            <a:off x="5979886" y="979286"/>
            <a:ext cx="5472673" cy="4880879"/>
          </a:xfrm>
          <a:prstGeom prst="rect">
            <a:avLst/>
          </a:prstGeom>
        </p:spPr>
        <p:txBody>
          <a:bodyPr/>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1"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185795546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24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63924" y="200352"/>
            <a:ext cx="11630733" cy="603981"/>
          </a:xfrm>
          <a:prstGeom prst="rect">
            <a:avLst/>
          </a:prstGeom>
        </p:spPr>
        <p:txBody>
          <a:bodyPr anchor="t">
            <a:noAutofit/>
          </a:bodyPr>
          <a:lstStyle>
            <a:lvl1pPr>
              <a:defRPr sz="2667" b="0">
                <a:solidFill>
                  <a:schemeClr val="tx1"/>
                </a:solidFill>
              </a:defRPr>
            </a:lvl1pPr>
          </a:lstStyle>
          <a:p>
            <a:r>
              <a:rPr lang="en-US" dirty="0"/>
              <a:t>Title text</a:t>
            </a:r>
          </a:p>
        </p:txBody>
      </p:sp>
      <p:sp>
        <p:nvSpPr>
          <p:cNvPr id="3" name="Text Placeholder 2"/>
          <p:cNvSpPr>
            <a:spLocks noGrp="1"/>
          </p:cNvSpPr>
          <p:nvPr>
            <p:ph type="body" sz="quarter" idx="10"/>
          </p:nvPr>
        </p:nvSpPr>
        <p:spPr>
          <a:xfrm>
            <a:off x="263925" y="979286"/>
            <a:ext cx="5472673" cy="4880879"/>
          </a:xfrm>
          <a:prstGeom prst="rect">
            <a:avLst/>
          </a:prstGeom>
        </p:spPr>
        <p:txBody>
          <a:bodyPr/>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2"/>
          <p:cNvSpPr>
            <a:spLocks noGrp="1"/>
          </p:cNvSpPr>
          <p:nvPr>
            <p:ph type="body" sz="quarter" idx="11"/>
          </p:nvPr>
        </p:nvSpPr>
        <p:spPr>
          <a:xfrm>
            <a:off x="6244844" y="979286"/>
            <a:ext cx="5472673" cy="4880879"/>
          </a:xfrm>
          <a:prstGeom prst="rect">
            <a:avLst/>
          </a:prstGeom>
        </p:spPr>
        <p:txBody>
          <a:bodyPr/>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AADC878-8407-44E0-B055-BFE01E0F4D77}" type="slidenum">
              <a:rPr lang="en-US" smtClean="0"/>
              <a:t>‹#›</a:t>
            </a:fld>
            <a:endParaRPr lang="en-US"/>
          </a:p>
        </p:txBody>
      </p:sp>
      <p:sp>
        <p:nvSpPr>
          <p:cNvPr id="21"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2"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373855350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21_Custom Layout">
    <p:spTree>
      <p:nvGrpSpPr>
        <p:cNvPr id="1" name=""/>
        <p:cNvGrpSpPr/>
        <p:nvPr/>
      </p:nvGrpSpPr>
      <p:grpSpPr>
        <a:xfrm>
          <a:off x="0" y="0"/>
          <a:ext cx="0" cy="0"/>
          <a:chOff x="0" y="0"/>
          <a:chExt cx="0" cy="0"/>
        </a:xfrm>
      </p:grpSpPr>
      <p:sp>
        <p:nvSpPr>
          <p:cNvPr id="4"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AADC878-8407-44E0-B055-BFE01E0F4D77}" type="slidenum">
              <a:rPr lang="en-US" smtClean="0"/>
              <a:t>‹#›</a:t>
            </a:fld>
            <a:endParaRPr lang="en-US"/>
          </a:p>
        </p:txBody>
      </p:sp>
      <p:sp>
        <p:nvSpPr>
          <p:cNvPr id="15"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16"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202713104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a:prstGeom prst="rect">
            <a:avLst/>
          </a:prstGeom>
        </p:spPr>
        <p:txBody>
          <a:bodyPr/>
          <a:lstStyle>
            <a:lvl1pPr algn="ctr">
              <a:defRPr sz="3200"/>
            </a:lvl1pPr>
          </a:lstStyle>
          <a:p>
            <a:r>
              <a:rPr lang="en-US"/>
              <a:t>Click icon to add picture</a:t>
            </a:r>
            <a:endParaRPr lang="en-US" dirty="0"/>
          </a:p>
        </p:txBody>
      </p:sp>
      <p:sp>
        <p:nvSpPr>
          <p:cNvPr id="40" name="Shape 40"/>
          <p:cNvSpPr>
            <a:spLocks noGrp="1"/>
          </p:cNvSpPr>
          <p:nvPr>
            <p:ph type="title" hasCustomPrompt="1"/>
          </p:nvPr>
        </p:nvSpPr>
        <p:spPr>
          <a:xfrm>
            <a:off x="457554" y="403854"/>
            <a:ext cx="4588580" cy="1154012"/>
          </a:xfrm>
          <a:prstGeom prst="rect">
            <a:avLst/>
          </a:prstGeom>
        </p:spPr>
        <p:txBody>
          <a:bodyPr anchor="t">
            <a:noAutofit/>
          </a:bodyPr>
          <a:lstStyle>
            <a:lvl1pPr>
              <a:defRPr sz="3200">
                <a:solidFill>
                  <a:srgbClr val="007CC3"/>
                </a:solidFill>
              </a:defRPr>
            </a:lvl1pPr>
          </a:lstStyle>
          <a:p>
            <a:r>
              <a:rPr lang="en-US" dirty="0"/>
              <a:t>TITLE TEXT</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1487863825"/>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4_Custom Layout">
    <p:spTree>
      <p:nvGrpSpPr>
        <p:cNvPr id="1" name=""/>
        <p:cNvGrpSpPr/>
        <p:nvPr/>
      </p:nvGrpSpPr>
      <p:grpSpPr>
        <a:xfrm>
          <a:off x="0" y="0"/>
          <a:ext cx="0" cy="0"/>
          <a:chOff x="0" y="0"/>
          <a:chExt cx="0" cy="0"/>
        </a:xfrm>
      </p:grpSpPr>
      <p:sp>
        <p:nvSpPr>
          <p:cNvPr id="10"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AADC878-8407-44E0-B055-BFE01E0F4D77}" type="slidenum">
              <a:rPr lang="en-US" smtClean="0"/>
              <a:t>‹#›</a:t>
            </a:fld>
            <a:endParaRPr lang="en-US"/>
          </a:p>
        </p:txBody>
      </p:sp>
      <p:pic>
        <p:nvPicPr>
          <p:cNvPr id="7" name="Picture 6"/>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10699750" y="6007118"/>
            <a:ext cx="1219201" cy="623213"/>
          </a:xfrm>
          <a:prstGeom prst="rect">
            <a:avLst/>
          </a:prstGeom>
        </p:spPr>
      </p:pic>
    </p:spTree>
    <p:extLst>
      <p:ext uri="{BB962C8B-B14F-4D97-AF65-F5344CB8AC3E}">
        <p14:creationId xmlns:p14="http://schemas.microsoft.com/office/powerpoint/2010/main" val="226597203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9800" y="194691"/>
            <a:ext cx="11579517" cy="708469"/>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309800" y="1106776"/>
            <a:ext cx="11579517" cy="49892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0" y="6424171"/>
            <a:ext cx="2844800" cy="365125"/>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a:xfrm>
            <a:off x="7416802" y="52654"/>
            <a:ext cx="3556087" cy="242054"/>
          </a:xfrm>
          <a:prstGeom prst="rect">
            <a:avLst/>
          </a:prstGeom>
        </p:spPr>
        <p:txBody>
          <a:bodyPr/>
          <a:lstStyle/>
          <a:p>
            <a:endParaRPr lang="en-US"/>
          </a:p>
        </p:txBody>
      </p:sp>
      <p:sp>
        <p:nvSpPr>
          <p:cNvPr id="6" name="Slide Number Placeholder 5"/>
          <p:cNvSpPr>
            <a:spLocks noGrp="1"/>
          </p:cNvSpPr>
          <p:nvPr>
            <p:ph type="sldNum" sz="quarter" idx="12"/>
          </p:nvPr>
        </p:nvSpPr>
        <p:spPr>
          <a:xfrm>
            <a:off x="11444193" y="52654"/>
            <a:ext cx="246927" cy="242054"/>
          </a:xfrm>
          <a:prstGeom prst="rect">
            <a:avLst/>
          </a:prstGeom>
        </p:spPr>
        <p:txBody>
          <a:bodyPr/>
          <a:lstStyle/>
          <a:p>
            <a:fld id="{DAADC878-8407-44E0-B055-BFE01E0F4D77}" type="slidenum">
              <a:rPr lang="en-US" smtClean="0"/>
              <a:t>‹#›</a:t>
            </a:fld>
            <a:endParaRPr lang="en-US"/>
          </a:p>
        </p:txBody>
      </p:sp>
    </p:spTree>
    <p:extLst>
      <p:ext uri="{BB962C8B-B14F-4D97-AF65-F5344CB8AC3E}">
        <p14:creationId xmlns:p14="http://schemas.microsoft.com/office/powerpoint/2010/main" val="3498468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grpSp>
        <p:nvGrpSpPr>
          <p:cNvPr id="2" name="Group 1"/>
          <p:cNvGrpSpPr/>
          <p:nvPr userDrawn="1"/>
        </p:nvGrpSpPr>
        <p:grpSpPr>
          <a:xfrm>
            <a:off x="-11894" y="2872208"/>
            <a:ext cx="12215771" cy="1153909"/>
            <a:chOff x="-8920" y="2154156"/>
            <a:chExt cx="9161828" cy="865432"/>
          </a:xfrm>
          <a:solidFill>
            <a:srgbClr val="007DC3"/>
          </a:solidFill>
        </p:grpSpPr>
        <p:sp>
          <p:nvSpPr>
            <p:cNvPr id="5" name="object 3"/>
            <p:cNvSpPr/>
            <p:nvPr/>
          </p:nvSpPr>
          <p:spPr>
            <a:xfrm>
              <a:off x="3114541"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6" name="object 4"/>
            <p:cNvSpPr/>
            <p:nvPr/>
          </p:nvSpPr>
          <p:spPr>
            <a:xfrm>
              <a:off x="259395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7" name="object 5"/>
            <p:cNvSpPr/>
            <p:nvPr/>
          </p:nvSpPr>
          <p:spPr>
            <a:xfrm>
              <a:off x="2073387"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8" name="object 6"/>
            <p:cNvSpPr/>
            <p:nvPr/>
          </p:nvSpPr>
          <p:spPr>
            <a:xfrm>
              <a:off x="155281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9" name="object 7"/>
            <p:cNvSpPr/>
            <p:nvPr/>
          </p:nvSpPr>
          <p:spPr>
            <a:xfrm>
              <a:off x="103224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0" name="object 8"/>
            <p:cNvSpPr/>
            <p:nvPr/>
          </p:nvSpPr>
          <p:spPr>
            <a:xfrm>
              <a:off x="511664"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1" name="object 9"/>
            <p:cNvSpPr/>
            <p:nvPr/>
          </p:nvSpPr>
          <p:spPr>
            <a:xfrm>
              <a:off x="-8920"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2" name="object 20"/>
            <p:cNvSpPr/>
            <p:nvPr/>
          </p:nvSpPr>
          <p:spPr>
            <a:xfrm>
              <a:off x="904870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3" name="object 21"/>
            <p:cNvSpPr/>
            <p:nvPr/>
          </p:nvSpPr>
          <p:spPr>
            <a:xfrm>
              <a:off x="852813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4" name="object 22"/>
            <p:cNvSpPr/>
            <p:nvPr/>
          </p:nvSpPr>
          <p:spPr>
            <a:xfrm>
              <a:off x="8007566"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5" name="object 23"/>
            <p:cNvSpPr/>
            <p:nvPr/>
          </p:nvSpPr>
          <p:spPr>
            <a:xfrm>
              <a:off x="748699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6" name="object 24"/>
            <p:cNvSpPr/>
            <p:nvPr/>
          </p:nvSpPr>
          <p:spPr>
            <a:xfrm>
              <a:off x="6966413"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7" name="object 25"/>
            <p:cNvSpPr/>
            <p:nvPr/>
          </p:nvSpPr>
          <p:spPr>
            <a:xfrm>
              <a:off x="6445842"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8" name="object 26"/>
            <p:cNvSpPr/>
            <p:nvPr/>
          </p:nvSpPr>
          <p:spPr>
            <a:xfrm>
              <a:off x="5925272"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9" name="object 27"/>
            <p:cNvSpPr/>
            <p:nvPr/>
          </p:nvSpPr>
          <p:spPr>
            <a:xfrm>
              <a:off x="540467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20" name="object 28"/>
            <p:cNvSpPr/>
            <p:nvPr/>
          </p:nvSpPr>
          <p:spPr>
            <a:xfrm>
              <a:off x="3635124"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grpSp>
      <p:sp>
        <p:nvSpPr>
          <p:cNvPr id="22" name="Title 21"/>
          <p:cNvSpPr>
            <a:spLocks noGrp="1"/>
          </p:cNvSpPr>
          <p:nvPr>
            <p:ph type="title" hasCustomPrompt="1"/>
          </p:nvPr>
        </p:nvSpPr>
        <p:spPr>
          <a:xfrm>
            <a:off x="509273" y="4345490"/>
            <a:ext cx="4957031" cy="1562941"/>
          </a:xfrm>
          <a:prstGeom prst="rect">
            <a:avLst/>
          </a:prstGeom>
        </p:spPr>
        <p:txBody>
          <a:bodyPr vert="horz"/>
          <a:lstStyle>
            <a:lvl1pPr algn="l">
              <a:defRPr>
                <a:solidFill>
                  <a:srgbClr val="007DC3"/>
                </a:solidFill>
              </a:defRPr>
            </a:lvl1pPr>
          </a:lstStyle>
          <a:p>
            <a:r>
              <a:rPr lang="en-US" dirty="0"/>
              <a:t>CLICK TO EDIT MASTER TITLE STYLE</a:t>
            </a:r>
          </a:p>
        </p:txBody>
      </p:sp>
      <p:pic>
        <p:nvPicPr>
          <p:cNvPr id="21" name="Picture 2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grpSp>
        <p:nvGrpSpPr>
          <p:cNvPr id="27" name="Group 26"/>
          <p:cNvGrpSpPr/>
          <p:nvPr userDrawn="1"/>
        </p:nvGrpSpPr>
        <p:grpSpPr>
          <a:xfrm>
            <a:off x="4338317" y="389892"/>
            <a:ext cx="3505808" cy="5365547"/>
            <a:chOff x="3253738" y="292419"/>
            <a:chExt cx="2629356" cy="4024160"/>
          </a:xfrm>
        </p:grpSpPr>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253738" y="292419"/>
              <a:ext cx="2629356" cy="344239"/>
            </a:xfrm>
            <a:prstGeom prst="rect">
              <a:avLst/>
            </a:prstGeom>
          </p:spPr>
        </p:pic>
        <p:grpSp>
          <p:nvGrpSpPr>
            <p:cNvPr id="25" name="Group 24"/>
            <p:cNvGrpSpPr/>
            <p:nvPr userDrawn="1"/>
          </p:nvGrpSpPr>
          <p:grpSpPr>
            <a:xfrm>
              <a:off x="4152174" y="856717"/>
              <a:ext cx="836532" cy="3459862"/>
              <a:chOff x="4152174" y="856717"/>
              <a:chExt cx="836532" cy="3459862"/>
            </a:xfrm>
          </p:grpSpPr>
          <p:sp>
            <p:nvSpPr>
              <p:cNvPr id="4" name="object 2"/>
              <p:cNvSpPr/>
              <p:nvPr/>
            </p:nvSpPr>
            <p:spPr>
              <a:xfrm>
                <a:off x="4155718" y="856717"/>
                <a:ext cx="832988" cy="3459862"/>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007DC3"/>
              </a:solidFill>
            </p:spPr>
            <p:txBody>
              <a:bodyPr wrap="square" lIns="0" tIns="0" rIns="0" bIns="0" rtlCol="0"/>
              <a:lstStyle/>
              <a:p>
                <a:endParaRPr sz="2400"/>
              </a:p>
            </p:txBody>
          </p:sp>
          <p:pic>
            <p:nvPicPr>
              <p:cNvPr id="24" name="Picture 2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152174" y="856717"/>
                <a:ext cx="832484" cy="3459862"/>
              </a:xfrm>
              <a:prstGeom prst="rect">
                <a:avLst/>
              </a:prstGeom>
            </p:spPr>
          </p:pic>
        </p:grpSp>
      </p:grpSp>
    </p:spTree>
    <p:extLst>
      <p:ext uri="{BB962C8B-B14F-4D97-AF65-F5344CB8AC3E}">
        <p14:creationId xmlns:p14="http://schemas.microsoft.com/office/powerpoint/2010/main" val="408569337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9_Custom Layout">
    <p:spTree>
      <p:nvGrpSpPr>
        <p:cNvPr id="1" name=""/>
        <p:cNvGrpSpPr/>
        <p:nvPr/>
      </p:nvGrpSpPr>
      <p:grpSpPr>
        <a:xfrm>
          <a:off x="0" y="0"/>
          <a:ext cx="0" cy="0"/>
          <a:chOff x="0" y="0"/>
          <a:chExt cx="0" cy="0"/>
        </a:xfrm>
      </p:grpSpPr>
      <p:sp>
        <p:nvSpPr>
          <p:cNvPr id="24" name="Shape 40"/>
          <p:cNvSpPr>
            <a:spLocks noGrp="1"/>
          </p:cNvSpPr>
          <p:nvPr>
            <p:ph type="title" hasCustomPrompt="1"/>
          </p:nvPr>
        </p:nvSpPr>
        <p:spPr>
          <a:xfrm>
            <a:off x="1405723" y="1716478"/>
            <a:ext cx="4233863" cy="908189"/>
          </a:xfrm>
          <a:prstGeom prst="rect">
            <a:avLst/>
          </a:prstGeom>
        </p:spPr>
        <p:txBody>
          <a:bodyPr anchor="ctr">
            <a:noAutofit/>
          </a:bodyPr>
          <a:lstStyle>
            <a:lvl1pPr algn="l">
              <a:defRPr sz="2667">
                <a:solidFill>
                  <a:srgbClr val="007CC3"/>
                </a:solidFill>
              </a:defRPr>
            </a:lvl1pPr>
          </a:lstStyle>
          <a:p>
            <a:r>
              <a:rPr lang="en-US" dirty="0"/>
              <a:t>TITLE TEXT</a:t>
            </a:r>
          </a:p>
        </p:txBody>
      </p:sp>
      <p:sp>
        <p:nvSpPr>
          <p:cNvPr id="25" name="Text Placeholder 2"/>
          <p:cNvSpPr txBox="1">
            <a:spLocks/>
          </p:cNvSpPr>
          <p:nvPr userDrawn="1"/>
        </p:nvSpPr>
        <p:spPr>
          <a:xfrm>
            <a:off x="519600" y="6147181"/>
            <a:ext cx="8033033" cy="507664"/>
          </a:xfrm>
          <a:prstGeom prst="rect">
            <a:avLst/>
          </a:prstGeom>
        </p:spPr>
        <p:txBody>
          <a:bodyPr anchor="t">
            <a:noAutofit/>
          </a:bodyPr>
          <a:lstStyle>
            <a:lvl1pPr marL="0" indent="0" algn="just" defTabSz="914400" rtl="0" eaLnBrk="1" latinLnBrk="0" hangingPunct="1">
              <a:lnSpc>
                <a:spcPct val="95000"/>
              </a:lnSpc>
              <a:spcBef>
                <a:spcPts val="0"/>
              </a:spcBef>
              <a:spcAft>
                <a:spcPts val="0"/>
              </a:spcAft>
              <a:buClr>
                <a:schemeClr val="accent1"/>
              </a:buClr>
              <a:buFont typeface="Arial" pitchFamily="34" charset="0"/>
              <a:buNone/>
              <a:defRPr sz="500" b="1" kern="1200" spc="-20" baseline="0">
                <a:solidFill>
                  <a:schemeClr val="bg1"/>
                </a:solidFill>
                <a:latin typeface="Arial" pitchFamily="34" charset="0"/>
                <a:ea typeface="+mn-ea"/>
                <a:cs typeface="Arial" pitchFamily="34" charset="0"/>
              </a:defRPr>
            </a:lvl1pPr>
            <a:lvl2pPr marL="457200" indent="0" algn="l" defTabSz="914400" rtl="0" eaLnBrk="1" latinLnBrk="0" hangingPunct="1">
              <a:lnSpc>
                <a:spcPct val="110000"/>
              </a:lnSpc>
              <a:spcBef>
                <a:spcPts val="600"/>
              </a:spcBef>
              <a:spcAft>
                <a:spcPts val="600"/>
              </a:spcAft>
              <a:buClr>
                <a:schemeClr val="accent1"/>
              </a:buClr>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lnSpc>
                <a:spcPct val="110000"/>
              </a:lnSpc>
              <a:spcBef>
                <a:spcPts val="600"/>
              </a:spcBef>
              <a:spcAft>
                <a:spcPts val="600"/>
              </a:spcAft>
              <a:buClr>
                <a:schemeClr val="accent1"/>
              </a:buClr>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nSpc>
                <a:spcPct val="100000"/>
              </a:lnSpc>
            </a:pPr>
            <a:r>
              <a:rPr lang="en-US" sz="667" dirty="0">
                <a:solidFill>
                  <a:schemeClr val="tx2">
                    <a:lumMod val="50000"/>
                  </a:schemeClr>
                </a:solidFill>
              </a:rPr>
              <a:t>© 2018 Infosys Limited, Bengaluru, India. All Rights Reserved. Infosys believes the information in this document is accurate as of its publication date; such information is subject to change without notice. Infosys acknowledges the proprietary rights of other companies to the trademarks, product names and such other intellectual property rights mentioned in this document. Except as expressly permitted, neither this documentation nor any part of it may be reproduced, stored in a retrieval system, or transmitted in any form or by any means, electronic, mechanical, printing, photocopying, recording or otherwise, without the prior permission of Infosys Limited and/ or any named intellectual property rights holders under this document.</a:t>
            </a:r>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grpSp>
        <p:nvGrpSpPr>
          <p:cNvPr id="37" name="Group 36"/>
          <p:cNvGrpSpPr/>
          <p:nvPr userDrawn="1"/>
        </p:nvGrpSpPr>
        <p:grpSpPr>
          <a:xfrm>
            <a:off x="-11894" y="2832016"/>
            <a:ext cx="12215771" cy="1153909"/>
            <a:chOff x="-8920" y="2124012"/>
            <a:chExt cx="9161828" cy="865432"/>
          </a:xfrm>
        </p:grpSpPr>
        <p:sp>
          <p:nvSpPr>
            <p:cNvPr id="38"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39"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41"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sz="2400"/>
            </a:p>
          </p:txBody>
        </p:sp>
        <p:sp>
          <p:nvSpPr>
            <p:cNvPr id="42"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sz="2400"/>
            </a:p>
          </p:txBody>
        </p:sp>
        <p:sp>
          <p:nvSpPr>
            <p:cNvPr id="43"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44"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sz="2400"/>
            </a:p>
          </p:txBody>
        </p:sp>
        <p:sp>
          <p:nvSpPr>
            <p:cNvPr id="45"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46"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47"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48"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sz="2400"/>
            </a:p>
          </p:txBody>
        </p:sp>
        <p:sp>
          <p:nvSpPr>
            <p:cNvPr id="49"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50"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sz="2400"/>
            </a:p>
          </p:txBody>
        </p:sp>
        <p:sp>
          <p:nvSpPr>
            <p:cNvPr id="51"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52"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53"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54"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55"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56"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grpSp>
    </p:spTree>
    <p:extLst>
      <p:ext uri="{BB962C8B-B14F-4D97-AF65-F5344CB8AC3E}">
        <p14:creationId xmlns:p14="http://schemas.microsoft.com/office/powerpoint/2010/main" val="1128504265"/>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2" name="Group 1"/>
          <p:cNvGrpSpPr/>
          <p:nvPr/>
        </p:nvGrpSpPr>
        <p:grpSpPr>
          <a:xfrm>
            <a:off x="-11894" y="2872208"/>
            <a:ext cx="12215771" cy="1153909"/>
            <a:chOff x="-8920" y="2154156"/>
            <a:chExt cx="9161828" cy="865432"/>
          </a:xfrm>
          <a:solidFill>
            <a:srgbClr val="007DC3"/>
          </a:solidFill>
        </p:grpSpPr>
        <p:sp>
          <p:nvSpPr>
            <p:cNvPr id="5" name="object 3"/>
            <p:cNvSpPr/>
            <p:nvPr/>
          </p:nvSpPr>
          <p:spPr>
            <a:xfrm>
              <a:off x="3114541"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6" name="object 4"/>
            <p:cNvSpPr/>
            <p:nvPr/>
          </p:nvSpPr>
          <p:spPr>
            <a:xfrm>
              <a:off x="259395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7" name="object 5"/>
            <p:cNvSpPr/>
            <p:nvPr/>
          </p:nvSpPr>
          <p:spPr>
            <a:xfrm>
              <a:off x="2073387"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8" name="object 6"/>
            <p:cNvSpPr/>
            <p:nvPr/>
          </p:nvSpPr>
          <p:spPr>
            <a:xfrm>
              <a:off x="155281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9" name="object 7"/>
            <p:cNvSpPr/>
            <p:nvPr/>
          </p:nvSpPr>
          <p:spPr>
            <a:xfrm>
              <a:off x="103224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0" name="object 8"/>
            <p:cNvSpPr/>
            <p:nvPr/>
          </p:nvSpPr>
          <p:spPr>
            <a:xfrm>
              <a:off x="511664"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1" name="object 9"/>
            <p:cNvSpPr/>
            <p:nvPr/>
          </p:nvSpPr>
          <p:spPr>
            <a:xfrm>
              <a:off x="-8920"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2" name="object 20"/>
            <p:cNvSpPr/>
            <p:nvPr/>
          </p:nvSpPr>
          <p:spPr>
            <a:xfrm>
              <a:off x="904870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3" name="object 21"/>
            <p:cNvSpPr/>
            <p:nvPr/>
          </p:nvSpPr>
          <p:spPr>
            <a:xfrm>
              <a:off x="852813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4" name="object 22"/>
            <p:cNvSpPr/>
            <p:nvPr/>
          </p:nvSpPr>
          <p:spPr>
            <a:xfrm>
              <a:off x="8007566"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5" name="object 23"/>
            <p:cNvSpPr/>
            <p:nvPr/>
          </p:nvSpPr>
          <p:spPr>
            <a:xfrm>
              <a:off x="748699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6" name="object 24"/>
            <p:cNvSpPr/>
            <p:nvPr/>
          </p:nvSpPr>
          <p:spPr>
            <a:xfrm>
              <a:off x="6966413"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7" name="object 25"/>
            <p:cNvSpPr/>
            <p:nvPr/>
          </p:nvSpPr>
          <p:spPr>
            <a:xfrm>
              <a:off x="6445842"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8" name="object 26"/>
            <p:cNvSpPr/>
            <p:nvPr/>
          </p:nvSpPr>
          <p:spPr>
            <a:xfrm>
              <a:off x="5925272"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9" name="object 27"/>
            <p:cNvSpPr/>
            <p:nvPr/>
          </p:nvSpPr>
          <p:spPr>
            <a:xfrm>
              <a:off x="540467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20" name="object 28"/>
            <p:cNvSpPr/>
            <p:nvPr/>
          </p:nvSpPr>
          <p:spPr>
            <a:xfrm>
              <a:off x="3635124"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grpSp>
      <p:sp>
        <p:nvSpPr>
          <p:cNvPr id="22" name="Title 21"/>
          <p:cNvSpPr>
            <a:spLocks noGrp="1"/>
          </p:cNvSpPr>
          <p:nvPr>
            <p:ph type="title" hasCustomPrompt="1"/>
          </p:nvPr>
        </p:nvSpPr>
        <p:spPr>
          <a:xfrm>
            <a:off x="509273" y="4345490"/>
            <a:ext cx="4957031" cy="1562941"/>
          </a:xfrm>
          <a:prstGeom prst="rect">
            <a:avLst/>
          </a:prstGeom>
        </p:spPr>
        <p:txBody>
          <a:bodyPr vert="horz"/>
          <a:lstStyle>
            <a:lvl1pPr algn="l">
              <a:defRPr>
                <a:solidFill>
                  <a:srgbClr val="007DC3"/>
                </a:solidFill>
              </a:defRPr>
            </a:lvl1pPr>
          </a:lstStyle>
          <a:p>
            <a:r>
              <a:rPr lang="en-US" dirty="0"/>
              <a:t>CLICK TO EDIT MASTER TITLE STYLE</a:t>
            </a:r>
          </a:p>
        </p:txBody>
      </p:sp>
      <p:pic>
        <p:nvPicPr>
          <p:cNvPr id="21" name="Picture 2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grpSp>
        <p:nvGrpSpPr>
          <p:cNvPr id="27" name="Group 26"/>
          <p:cNvGrpSpPr/>
          <p:nvPr/>
        </p:nvGrpSpPr>
        <p:grpSpPr>
          <a:xfrm>
            <a:off x="4338317" y="389892"/>
            <a:ext cx="3505808" cy="5365547"/>
            <a:chOff x="3253738" y="292419"/>
            <a:chExt cx="2629356" cy="4024160"/>
          </a:xfrm>
        </p:grpSpPr>
        <p:pic>
          <p:nvPicPr>
            <p:cNvPr id="26" name="Picture 2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53738" y="292419"/>
              <a:ext cx="2629356" cy="344239"/>
            </a:xfrm>
            <a:prstGeom prst="rect">
              <a:avLst/>
            </a:prstGeom>
          </p:spPr>
        </p:pic>
        <p:grpSp>
          <p:nvGrpSpPr>
            <p:cNvPr id="25" name="Group 24"/>
            <p:cNvGrpSpPr/>
            <p:nvPr/>
          </p:nvGrpSpPr>
          <p:grpSpPr>
            <a:xfrm>
              <a:off x="4152174" y="856717"/>
              <a:ext cx="836532" cy="3459862"/>
              <a:chOff x="4152174" y="856717"/>
              <a:chExt cx="836532" cy="3459862"/>
            </a:xfrm>
          </p:grpSpPr>
          <p:sp>
            <p:nvSpPr>
              <p:cNvPr id="4" name="object 2"/>
              <p:cNvSpPr/>
              <p:nvPr/>
            </p:nvSpPr>
            <p:spPr>
              <a:xfrm>
                <a:off x="4155718" y="856717"/>
                <a:ext cx="832988" cy="3459862"/>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007DC3"/>
              </a:solidFill>
            </p:spPr>
            <p:txBody>
              <a:bodyPr wrap="square" lIns="0" tIns="0" rIns="0" bIns="0" rtlCol="0"/>
              <a:lstStyle/>
              <a:p>
                <a:endParaRPr sz="2400"/>
              </a:p>
            </p:txBody>
          </p:sp>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52174" y="856717"/>
                <a:ext cx="832484" cy="3459862"/>
              </a:xfrm>
              <a:prstGeom prst="rect">
                <a:avLst/>
              </a:prstGeom>
            </p:spPr>
          </p:pic>
        </p:grpSp>
      </p:grpSp>
    </p:spTree>
    <p:extLst>
      <p:ext uri="{BB962C8B-B14F-4D97-AF65-F5344CB8AC3E}">
        <p14:creationId xmlns:p14="http://schemas.microsoft.com/office/powerpoint/2010/main" val="2586426708"/>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a:prstGeom prst="rect">
            <a:avLst/>
          </a:prstGeom>
        </p:spPr>
        <p:txBody>
          <a:bodyPr/>
          <a:lstStyle>
            <a:lvl1pPr algn="ctr">
              <a:defRPr sz="3200"/>
            </a:lvl1pPr>
          </a:lstStyle>
          <a:p>
            <a:r>
              <a:rPr lang="en-US"/>
              <a:t>Click icon to add picture</a:t>
            </a:r>
            <a:endParaRPr lang="en-US" dirty="0"/>
          </a:p>
        </p:txBody>
      </p:sp>
      <p:sp>
        <p:nvSpPr>
          <p:cNvPr id="40" name="Shape 40"/>
          <p:cNvSpPr>
            <a:spLocks noGrp="1"/>
          </p:cNvSpPr>
          <p:nvPr>
            <p:ph type="title" hasCustomPrompt="1"/>
          </p:nvPr>
        </p:nvSpPr>
        <p:spPr>
          <a:xfrm>
            <a:off x="457554" y="403854"/>
            <a:ext cx="4588580" cy="1154012"/>
          </a:xfrm>
          <a:prstGeom prst="rect">
            <a:avLst/>
          </a:prstGeom>
        </p:spPr>
        <p:txBody>
          <a:bodyPr anchor="t">
            <a:noAutofit/>
          </a:bodyPr>
          <a:lstStyle>
            <a:lvl1pPr>
              <a:defRPr sz="3200">
                <a:solidFill>
                  <a:srgbClr val="007CC3"/>
                </a:solidFill>
              </a:defRPr>
            </a:lvl1pPr>
          </a:lstStyle>
          <a:p>
            <a:r>
              <a:rPr lang="en-US" dirty="0"/>
              <a:t>TITLE TEXT</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620433487"/>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18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1326386" y="2762251"/>
            <a:ext cx="9512439" cy="1346200"/>
          </a:xfrm>
          <a:prstGeom prst="rect">
            <a:avLst/>
          </a:prstGeom>
        </p:spPr>
        <p:txBody>
          <a:bodyPr anchor="ctr">
            <a:noAutofit/>
          </a:bodyPr>
          <a:lstStyle>
            <a:lvl1pPr algn="ctr">
              <a:defRPr sz="3200" b="0">
                <a:solidFill>
                  <a:srgbClr val="007CC3"/>
                </a:solidFill>
              </a:defRPr>
            </a:lvl1pPr>
          </a:lstStyle>
          <a:p>
            <a:r>
              <a:rPr lang="en-US" dirty="0"/>
              <a:t>TITLE TEXT</a:t>
            </a:r>
          </a:p>
        </p:txBody>
      </p:sp>
      <p:sp>
        <p:nvSpPr>
          <p:cNvPr id="13" name="object 8"/>
          <p:cNvSpPr/>
          <p:nvPr/>
        </p:nvSpPr>
        <p:spPr>
          <a:xfrm>
            <a:off x="68221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15"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16"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19" name="object 21"/>
          <p:cNvSpPr/>
          <p:nvPr/>
        </p:nvSpPr>
        <p:spPr>
          <a:xfrm>
            <a:off x="113708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334789458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11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1076326" y="2212571"/>
            <a:ext cx="10037116" cy="976107"/>
          </a:xfrm>
          <a:prstGeom prst="rect">
            <a:avLst/>
          </a:prstGeom>
        </p:spPr>
        <p:txBody>
          <a:bodyPr anchor="ctr">
            <a:noAutofit/>
          </a:bodyPr>
          <a:lstStyle>
            <a:lvl1pPr algn="ctr">
              <a:defRPr sz="3200">
                <a:solidFill>
                  <a:srgbClr val="007CC3"/>
                </a:solidFill>
              </a:defRPr>
            </a:lvl1pPr>
          </a:lstStyle>
          <a:p>
            <a:r>
              <a:rPr lang="en-US" dirty="0"/>
              <a:t>TITLE TEXT</a:t>
            </a:r>
          </a:p>
        </p:txBody>
      </p:sp>
      <p:sp>
        <p:nvSpPr>
          <p:cNvPr id="14" name="Text Placeholder 2"/>
          <p:cNvSpPr>
            <a:spLocks noGrp="1"/>
          </p:cNvSpPr>
          <p:nvPr>
            <p:ph type="body" idx="1" hasCustomPrompt="1"/>
          </p:nvPr>
        </p:nvSpPr>
        <p:spPr>
          <a:xfrm>
            <a:off x="1549093" y="3435351"/>
            <a:ext cx="9154073" cy="420333"/>
          </a:xfrm>
          <a:prstGeom prst="rect">
            <a:avLst/>
          </a:prstGeom>
        </p:spPr>
        <p:txBody>
          <a:bodyPr anchor="t">
            <a:noAutofit/>
          </a:bodyPr>
          <a:lstStyle>
            <a:lvl1pPr marL="457189" indent="-457189" algn="ctr">
              <a:buNone/>
              <a:defRPr kumimoji="0" lang="en-US" sz="2133" normalizeH="0" dirty="0" smtClean="0">
                <a:solidFill>
                  <a:schemeClr val="tx1">
                    <a:lumMod val="95000"/>
                    <a:lumOff val="5000"/>
                  </a:schemeClr>
                </a:solidFill>
                <a:effectLst/>
                <a:latin typeface="Arial"/>
                <a:ea typeface="Arial"/>
                <a:cs typeface="Arial"/>
              </a:defRPr>
            </a:lvl1pPr>
          </a:lstStyle>
          <a:p>
            <a:pPr marL="0" lvl="0" indent="0" fontAlgn="auto" hangingPunct="1">
              <a:spcBef>
                <a:spcPts val="0"/>
              </a:spcBef>
              <a:buSzTx/>
            </a:pPr>
            <a:r>
              <a:rPr lang="en-US" dirty="0"/>
              <a:t>CLICK TO EDIT MASTER TEXT STYLES</a:t>
            </a:r>
          </a:p>
        </p:txBody>
      </p:sp>
      <p:sp>
        <p:nvSpPr>
          <p:cNvPr id="15" name="Text Placeholder 2"/>
          <p:cNvSpPr>
            <a:spLocks noGrp="1"/>
          </p:cNvSpPr>
          <p:nvPr>
            <p:ph type="body" idx="10" hasCustomPrompt="1"/>
          </p:nvPr>
        </p:nvSpPr>
        <p:spPr>
          <a:xfrm>
            <a:off x="2649938" y="4283448"/>
            <a:ext cx="7097881" cy="1042403"/>
          </a:xfrm>
          <a:prstGeom prst="rect">
            <a:avLst/>
          </a:prstGeom>
        </p:spPr>
        <p:txBody>
          <a:bodyPr anchor="t">
            <a:noAutofit/>
          </a:bodyPr>
          <a:lstStyle>
            <a:lvl1pPr marL="0" indent="0" algn="ctr">
              <a:buNone/>
              <a:defRPr kumimoji="0" lang="en-US" sz="1600" normalizeH="0" dirty="0" smtClean="0">
                <a:solidFill>
                  <a:schemeClr val="tx1">
                    <a:lumMod val="95000"/>
                    <a:lumOff val="5000"/>
                  </a:schemeClr>
                </a:solidFill>
                <a:effectLst/>
                <a:latin typeface="Arial"/>
                <a:ea typeface="Arial"/>
                <a:cs typeface="Arial"/>
              </a:defRPr>
            </a:lvl1pPr>
          </a:lstStyle>
          <a:p>
            <a:pPr marL="0" lvl="0" indent="0" fontAlgn="auto" hangingPunct="1">
              <a:spcBef>
                <a:spcPts val="0"/>
              </a:spcBef>
              <a:buSzTx/>
            </a:pPr>
            <a:r>
              <a:rPr lang="en-US" dirty="0"/>
              <a:t>CLICK TO EDIT MASTER TEXT STYLES</a:t>
            </a:r>
          </a:p>
        </p:txBody>
      </p:sp>
      <p:sp>
        <p:nvSpPr>
          <p:cNvPr id="16" name="object 8"/>
          <p:cNvSpPr/>
          <p:nvPr/>
        </p:nvSpPr>
        <p:spPr>
          <a:xfrm>
            <a:off x="68221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18"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19"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0" name="object 21"/>
          <p:cNvSpPr/>
          <p:nvPr/>
        </p:nvSpPr>
        <p:spPr>
          <a:xfrm>
            <a:off x="113708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81432450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9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596918" y="1533779"/>
            <a:ext cx="9369820" cy="633687"/>
          </a:xfrm>
          <a:prstGeom prst="rect">
            <a:avLst/>
          </a:prstGeom>
        </p:spPr>
        <p:txBody>
          <a:bodyPr anchor="t">
            <a:noAutofit/>
          </a:bodyPr>
          <a:lstStyle>
            <a:lvl1pPr>
              <a:defRPr sz="2667" b="0">
                <a:solidFill>
                  <a:schemeClr val="tx1"/>
                </a:solidFill>
              </a:defRPr>
            </a:lvl1pPr>
          </a:lstStyle>
          <a:p>
            <a:r>
              <a:rPr lang="en-US" dirty="0"/>
              <a:t>Title text</a:t>
            </a:r>
          </a:p>
        </p:txBody>
      </p:sp>
      <p:sp>
        <p:nvSpPr>
          <p:cNvPr id="1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22"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3"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4" name="object 21"/>
          <p:cNvSpPr/>
          <p:nvPr/>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5" name="object 3"/>
          <p:cNvSpPr/>
          <p:nvPr/>
        </p:nvSpPr>
        <p:spPr>
          <a:xfrm>
            <a:off x="425052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6" name="object 4"/>
          <p:cNvSpPr/>
          <p:nvPr/>
        </p:nvSpPr>
        <p:spPr>
          <a:xfrm>
            <a:off x="3540121"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7" name="object 5"/>
          <p:cNvSpPr/>
          <p:nvPr/>
        </p:nvSpPr>
        <p:spPr>
          <a:xfrm>
            <a:off x="2829718"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8" name="object 6"/>
          <p:cNvSpPr/>
          <p:nvPr/>
        </p:nvSpPr>
        <p:spPr>
          <a:xfrm>
            <a:off x="211931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9" name="object 7"/>
          <p:cNvSpPr/>
          <p:nvPr/>
        </p:nvSpPr>
        <p:spPr>
          <a:xfrm>
            <a:off x="140891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0" name="object 22"/>
          <p:cNvSpPr/>
          <p:nvPr/>
        </p:nvSpPr>
        <p:spPr>
          <a:xfrm>
            <a:off x="1064414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1" name="object 23"/>
          <p:cNvSpPr/>
          <p:nvPr/>
        </p:nvSpPr>
        <p:spPr>
          <a:xfrm>
            <a:off x="993374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2" name="object 24"/>
          <p:cNvSpPr/>
          <p:nvPr/>
        </p:nvSpPr>
        <p:spPr>
          <a:xfrm>
            <a:off x="922334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3" name="object 25"/>
          <p:cNvSpPr/>
          <p:nvPr/>
        </p:nvSpPr>
        <p:spPr>
          <a:xfrm>
            <a:off x="851293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4" name="object 26"/>
          <p:cNvSpPr/>
          <p:nvPr/>
        </p:nvSpPr>
        <p:spPr>
          <a:xfrm>
            <a:off x="7802537"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6" name="object 28"/>
          <p:cNvSpPr/>
          <p:nvPr/>
        </p:nvSpPr>
        <p:spPr>
          <a:xfrm>
            <a:off x="496092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41" name="object 28"/>
          <p:cNvSpPr/>
          <p:nvPr/>
        </p:nvSpPr>
        <p:spPr>
          <a:xfrm>
            <a:off x="7092134"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42" name="object 3"/>
          <p:cNvSpPr/>
          <p:nvPr/>
        </p:nvSpPr>
        <p:spPr>
          <a:xfrm>
            <a:off x="567132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43" name="object 28"/>
          <p:cNvSpPr/>
          <p:nvPr/>
        </p:nvSpPr>
        <p:spPr>
          <a:xfrm>
            <a:off x="6381731"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pic>
        <p:nvPicPr>
          <p:cNvPr id="37" name="Picture 3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1574248618"/>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10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1276537" y="1533779"/>
            <a:ext cx="9369820" cy="633687"/>
          </a:xfrm>
          <a:prstGeom prst="rect">
            <a:avLst/>
          </a:prstGeom>
        </p:spPr>
        <p:txBody>
          <a:bodyPr anchor="t">
            <a:noAutofit/>
          </a:bodyPr>
          <a:lstStyle>
            <a:lvl1pPr>
              <a:defRPr sz="2667" b="0">
                <a:solidFill>
                  <a:schemeClr val="tx1"/>
                </a:solidFill>
              </a:defRPr>
            </a:lvl1pPr>
          </a:lstStyle>
          <a:p>
            <a:r>
              <a:rPr lang="en-US" dirty="0"/>
              <a:t>Title text</a:t>
            </a:r>
          </a:p>
        </p:txBody>
      </p:sp>
      <p:sp>
        <p:nvSpPr>
          <p:cNvPr id="1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2"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3"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4" name="object 21"/>
          <p:cNvSpPr/>
          <p:nvPr/>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5" name="object 3"/>
          <p:cNvSpPr/>
          <p:nvPr/>
        </p:nvSpPr>
        <p:spPr>
          <a:xfrm>
            <a:off x="425052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6" name="object 4"/>
          <p:cNvSpPr/>
          <p:nvPr/>
        </p:nvSpPr>
        <p:spPr>
          <a:xfrm>
            <a:off x="3540121"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7" name="object 5"/>
          <p:cNvSpPr/>
          <p:nvPr/>
        </p:nvSpPr>
        <p:spPr>
          <a:xfrm>
            <a:off x="2829718"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8" name="object 6"/>
          <p:cNvSpPr/>
          <p:nvPr/>
        </p:nvSpPr>
        <p:spPr>
          <a:xfrm>
            <a:off x="211931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9" name="object 7"/>
          <p:cNvSpPr/>
          <p:nvPr/>
        </p:nvSpPr>
        <p:spPr>
          <a:xfrm>
            <a:off x="140891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30" name="object 22"/>
          <p:cNvSpPr/>
          <p:nvPr/>
        </p:nvSpPr>
        <p:spPr>
          <a:xfrm>
            <a:off x="1064414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1" name="object 23"/>
          <p:cNvSpPr/>
          <p:nvPr/>
        </p:nvSpPr>
        <p:spPr>
          <a:xfrm>
            <a:off x="993374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2" name="object 24"/>
          <p:cNvSpPr/>
          <p:nvPr/>
        </p:nvSpPr>
        <p:spPr>
          <a:xfrm>
            <a:off x="922334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3" name="object 25"/>
          <p:cNvSpPr/>
          <p:nvPr/>
        </p:nvSpPr>
        <p:spPr>
          <a:xfrm>
            <a:off x="851293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4" name="object 26"/>
          <p:cNvSpPr/>
          <p:nvPr/>
        </p:nvSpPr>
        <p:spPr>
          <a:xfrm>
            <a:off x="7802537"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5" name="object 28"/>
          <p:cNvSpPr/>
          <p:nvPr/>
        </p:nvSpPr>
        <p:spPr>
          <a:xfrm>
            <a:off x="496092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6" name="object 28"/>
          <p:cNvSpPr/>
          <p:nvPr/>
        </p:nvSpPr>
        <p:spPr>
          <a:xfrm>
            <a:off x="7092134"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7" name="object 3"/>
          <p:cNvSpPr/>
          <p:nvPr/>
        </p:nvSpPr>
        <p:spPr>
          <a:xfrm>
            <a:off x="567132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8" name="object 28"/>
          <p:cNvSpPr/>
          <p:nvPr/>
        </p:nvSpPr>
        <p:spPr>
          <a:xfrm>
            <a:off x="6381731"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pic>
        <p:nvPicPr>
          <p:cNvPr id="42" name="Picture 4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421506145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8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1326386" y="2762251"/>
            <a:ext cx="9512439" cy="1346200"/>
          </a:xfrm>
          <a:prstGeom prst="rect">
            <a:avLst/>
          </a:prstGeom>
        </p:spPr>
        <p:txBody>
          <a:bodyPr anchor="ctr">
            <a:noAutofit/>
          </a:bodyPr>
          <a:lstStyle>
            <a:lvl1pPr algn="ctr">
              <a:defRPr sz="3200" b="0">
                <a:solidFill>
                  <a:srgbClr val="007CC3"/>
                </a:solidFill>
              </a:defRPr>
            </a:lvl1pPr>
          </a:lstStyle>
          <a:p>
            <a:r>
              <a:rPr lang="en-US" dirty="0"/>
              <a:t>TITLE TEXT</a:t>
            </a:r>
          </a:p>
        </p:txBody>
      </p:sp>
      <p:sp>
        <p:nvSpPr>
          <p:cNvPr id="13" name="object 8"/>
          <p:cNvSpPr/>
          <p:nvPr/>
        </p:nvSpPr>
        <p:spPr>
          <a:xfrm>
            <a:off x="68221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15"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16"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19" name="object 21"/>
          <p:cNvSpPr/>
          <p:nvPr/>
        </p:nvSpPr>
        <p:spPr>
          <a:xfrm>
            <a:off x="113708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887223099"/>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14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1930105" y="1533779"/>
            <a:ext cx="8766569" cy="633687"/>
          </a:xfrm>
          <a:prstGeom prst="rect">
            <a:avLst/>
          </a:prstGeom>
        </p:spPr>
        <p:txBody>
          <a:bodyPr anchor="t">
            <a:noAutofit/>
          </a:bodyPr>
          <a:lstStyle>
            <a:lvl1pPr>
              <a:tabLst/>
              <a:defRPr sz="2667" b="0">
                <a:solidFill>
                  <a:schemeClr val="tx1"/>
                </a:solidFill>
              </a:defRPr>
            </a:lvl1pPr>
          </a:lstStyle>
          <a:p>
            <a:r>
              <a:rPr lang="en-US" dirty="0"/>
              <a:t>Title text</a:t>
            </a:r>
          </a:p>
        </p:txBody>
      </p:sp>
      <p:sp>
        <p:nvSpPr>
          <p:cNvPr id="1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2"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3"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4" name="object 21"/>
          <p:cNvSpPr/>
          <p:nvPr/>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5" name="object 3"/>
          <p:cNvSpPr/>
          <p:nvPr/>
        </p:nvSpPr>
        <p:spPr>
          <a:xfrm>
            <a:off x="425052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6" name="object 4"/>
          <p:cNvSpPr/>
          <p:nvPr/>
        </p:nvSpPr>
        <p:spPr>
          <a:xfrm>
            <a:off x="3540121"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7" name="object 5"/>
          <p:cNvSpPr/>
          <p:nvPr/>
        </p:nvSpPr>
        <p:spPr>
          <a:xfrm>
            <a:off x="2829718"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8" name="object 6"/>
          <p:cNvSpPr/>
          <p:nvPr/>
        </p:nvSpPr>
        <p:spPr>
          <a:xfrm>
            <a:off x="211931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29" name="object 7"/>
          <p:cNvSpPr/>
          <p:nvPr/>
        </p:nvSpPr>
        <p:spPr>
          <a:xfrm>
            <a:off x="140891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0" name="object 22"/>
          <p:cNvSpPr/>
          <p:nvPr/>
        </p:nvSpPr>
        <p:spPr>
          <a:xfrm>
            <a:off x="1064414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1" name="object 23"/>
          <p:cNvSpPr/>
          <p:nvPr/>
        </p:nvSpPr>
        <p:spPr>
          <a:xfrm>
            <a:off x="993374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2" name="object 24"/>
          <p:cNvSpPr/>
          <p:nvPr/>
        </p:nvSpPr>
        <p:spPr>
          <a:xfrm>
            <a:off x="922334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3" name="object 25"/>
          <p:cNvSpPr/>
          <p:nvPr/>
        </p:nvSpPr>
        <p:spPr>
          <a:xfrm>
            <a:off x="851293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4" name="object 26"/>
          <p:cNvSpPr/>
          <p:nvPr/>
        </p:nvSpPr>
        <p:spPr>
          <a:xfrm>
            <a:off x="7802537"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5" name="object 28"/>
          <p:cNvSpPr/>
          <p:nvPr/>
        </p:nvSpPr>
        <p:spPr>
          <a:xfrm>
            <a:off x="496092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6" name="object 28"/>
          <p:cNvSpPr/>
          <p:nvPr/>
        </p:nvSpPr>
        <p:spPr>
          <a:xfrm>
            <a:off x="7092134"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7" name="object 3"/>
          <p:cNvSpPr/>
          <p:nvPr/>
        </p:nvSpPr>
        <p:spPr>
          <a:xfrm>
            <a:off x="567132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8" name="object 28"/>
          <p:cNvSpPr/>
          <p:nvPr/>
        </p:nvSpPr>
        <p:spPr>
          <a:xfrm>
            <a:off x="6381731"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pic>
        <p:nvPicPr>
          <p:cNvPr id="42" name="Picture 4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1472545294"/>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15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2712489" y="1533779"/>
            <a:ext cx="8299056" cy="633687"/>
          </a:xfrm>
          <a:prstGeom prst="rect">
            <a:avLst/>
          </a:prstGeom>
        </p:spPr>
        <p:txBody>
          <a:bodyPr anchor="t">
            <a:noAutofit/>
          </a:bodyPr>
          <a:lstStyle>
            <a:lvl1pPr>
              <a:defRPr sz="2667" b="0">
                <a:solidFill>
                  <a:schemeClr val="tx1"/>
                </a:solidFill>
              </a:defRPr>
            </a:lvl1pPr>
          </a:lstStyle>
          <a:p>
            <a:r>
              <a:rPr lang="en-US" dirty="0"/>
              <a:t>Title text</a:t>
            </a:r>
          </a:p>
        </p:txBody>
      </p:sp>
      <p:sp>
        <p:nvSpPr>
          <p:cNvPr id="1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2"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3"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4" name="object 21"/>
          <p:cNvSpPr/>
          <p:nvPr/>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5" name="object 3"/>
          <p:cNvSpPr/>
          <p:nvPr/>
        </p:nvSpPr>
        <p:spPr>
          <a:xfrm>
            <a:off x="425052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6" name="object 4"/>
          <p:cNvSpPr/>
          <p:nvPr/>
        </p:nvSpPr>
        <p:spPr>
          <a:xfrm>
            <a:off x="3540121"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7" name="object 5"/>
          <p:cNvSpPr/>
          <p:nvPr/>
        </p:nvSpPr>
        <p:spPr>
          <a:xfrm>
            <a:off x="2829718"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28" name="object 6"/>
          <p:cNvSpPr/>
          <p:nvPr/>
        </p:nvSpPr>
        <p:spPr>
          <a:xfrm>
            <a:off x="211931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9" name="object 7"/>
          <p:cNvSpPr/>
          <p:nvPr/>
        </p:nvSpPr>
        <p:spPr>
          <a:xfrm>
            <a:off x="140891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0" name="object 22"/>
          <p:cNvSpPr/>
          <p:nvPr/>
        </p:nvSpPr>
        <p:spPr>
          <a:xfrm>
            <a:off x="1064414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1" name="object 23"/>
          <p:cNvSpPr/>
          <p:nvPr/>
        </p:nvSpPr>
        <p:spPr>
          <a:xfrm>
            <a:off x="993374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2" name="object 24"/>
          <p:cNvSpPr/>
          <p:nvPr/>
        </p:nvSpPr>
        <p:spPr>
          <a:xfrm>
            <a:off x="922334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3" name="object 25"/>
          <p:cNvSpPr/>
          <p:nvPr/>
        </p:nvSpPr>
        <p:spPr>
          <a:xfrm>
            <a:off x="851293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4" name="object 26"/>
          <p:cNvSpPr/>
          <p:nvPr/>
        </p:nvSpPr>
        <p:spPr>
          <a:xfrm>
            <a:off x="7802537"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5" name="object 28"/>
          <p:cNvSpPr/>
          <p:nvPr/>
        </p:nvSpPr>
        <p:spPr>
          <a:xfrm>
            <a:off x="496092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6" name="object 28"/>
          <p:cNvSpPr/>
          <p:nvPr/>
        </p:nvSpPr>
        <p:spPr>
          <a:xfrm>
            <a:off x="7092134"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7" name="object 3"/>
          <p:cNvSpPr/>
          <p:nvPr/>
        </p:nvSpPr>
        <p:spPr>
          <a:xfrm>
            <a:off x="567132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8" name="object 28"/>
          <p:cNvSpPr/>
          <p:nvPr/>
        </p:nvSpPr>
        <p:spPr>
          <a:xfrm>
            <a:off x="6381731"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pic>
        <p:nvPicPr>
          <p:cNvPr id="42" name="Picture 4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2396565025"/>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16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3318135" y="1533779"/>
            <a:ext cx="7447068" cy="633687"/>
          </a:xfrm>
          <a:prstGeom prst="rect">
            <a:avLst/>
          </a:prstGeom>
        </p:spPr>
        <p:txBody>
          <a:bodyPr anchor="t">
            <a:noAutofit/>
          </a:bodyPr>
          <a:lstStyle>
            <a:lvl1pPr>
              <a:defRPr sz="2667" b="0">
                <a:solidFill>
                  <a:schemeClr val="tx1"/>
                </a:solidFill>
              </a:defRPr>
            </a:lvl1pPr>
          </a:lstStyle>
          <a:p>
            <a:r>
              <a:rPr lang="en-US" dirty="0"/>
              <a:t>Title text</a:t>
            </a:r>
          </a:p>
        </p:txBody>
      </p:sp>
      <p:sp>
        <p:nvSpPr>
          <p:cNvPr id="1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2"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3"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4" name="object 21"/>
          <p:cNvSpPr/>
          <p:nvPr/>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5" name="object 3"/>
          <p:cNvSpPr/>
          <p:nvPr/>
        </p:nvSpPr>
        <p:spPr>
          <a:xfrm>
            <a:off x="425052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6" name="object 4"/>
          <p:cNvSpPr/>
          <p:nvPr/>
        </p:nvSpPr>
        <p:spPr>
          <a:xfrm>
            <a:off x="3540121"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7" name="object 5"/>
          <p:cNvSpPr/>
          <p:nvPr/>
        </p:nvSpPr>
        <p:spPr>
          <a:xfrm>
            <a:off x="2829718"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8" name="object 6"/>
          <p:cNvSpPr/>
          <p:nvPr/>
        </p:nvSpPr>
        <p:spPr>
          <a:xfrm>
            <a:off x="211931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9" name="object 7"/>
          <p:cNvSpPr/>
          <p:nvPr/>
        </p:nvSpPr>
        <p:spPr>
          <a:xfrm>
            <a:off x="140891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0" name="object 22"/>
          <p:cNvSpPr/>
          <p:nvPr/>
        </p:nvSpPr>
        <p:spPr>
          <a:xfrm>
            <a:off x="1064414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1" name="object 23"/>
          <p:cNvSpPr/>
          <p:nvPr/>
        </p:nvSpPr>
        <p:spPr>
          <a:xfrm>
            <a:off x="993374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2" name="object 24"/>
          <p:cNvSpPr/>
          <p:nvPr/>
        </p:nvSpPr>
        <p:spPr>
          <a:xfrm>
            <a:off x="922334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3" name="object 25"/>
          <p:cNvSpPr/>
          <p:nvPr/>
        </p:nvSpPr>
        <p:spPr>
          <a:xfrm>
            <a:off x="851293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4" name="object 26"/>
          <p:cNvSpPr/>
          <p:nvPr/>
        </p:nvSpPr>
        <p:spPr>
          <a:xfrm>
            <a:off x="7802537"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5" name="object 28"/>
          <p:cNvSpPr/>
          <p:nvPr/>
        </p:nvSpPr>
        <p:spPr>
          <a:xfrm>
            <a:off x="496092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6" name="object 28"/>
          <p:cNvSpPr/>
          <p:nvPr/>
        </p:nvSpPr>
        <p:spPr>
          <a:xfrm>
            <a:off x="7092134"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7" name="object 3"/>
          <p:cNvSpPr/>
          <p:nvPr/>
        </p:nvSpPr>
        <p:spPr>
          <a:xfrm>
            <a:off x="567132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8" name="object 28"/>
          <p:cNvSpPr/>
          <p:nvPr/>
        </p:nvSpPr>
        <p:spPr>
          <a:xfrm>
            <a:off x="6381731"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pic>
        <p:nvPicPr>
          <p:cNvPr id="42" name="Picture 4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3955018596"/>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8_Custom Layout">
    <p:spTree>
      <p:nvGrpSpPr>
        <p:cNvPr id="1" name=""/>
        <p:cNvGrpSpPr/>
        <p:nvPr/>
      </p:nvGrpSpPr>
      <p:grpSpPr>
        <a:xfrm>
          <a:off x="0" y="0"/>
          <a:ext cx="0" cy="0"/>
          <a:chOff x="0" y="0"/>
          <a:chExt cx="0" cy="0"/>
        </a:xfrm>
      </p:grpSpPr>
      <p:sp>
        <p:nvSpPr>
          <p:cNvPr id="24" name="Shape 40"/>
          <p:cNvSpPr>
            <a:spLocks noGrp="1"/>
          </p:cNvSpPr>
          <p:nvPr>
            <p:ph type="title" hasCustomPrompt="1"/>
          </p:nvPr>
        </p:nvSpPr>
        <p:spPr>
          <a:xfrm>
            <a:off x="1405723" y="1716478"/>
            <a:ext cx="4233863" cy="908189"/>
          </a:xfrm>
          <a:prstGeom prst="rect">
            <a:avLst/>
          </a:prstGeom>
        </p:spPr>
        <p:txBody>
          <a:bodyPr anchor="ctr">
            <a:noAutofit/>
          </a:bodyPr>
          <a:lstStyle>
            <a:lvl1pPr algn="l">
              <a:defRPr sz="2667">
                <a:solidFill>
                  <a:srgbClr val="007CC3"/>
                </a:solidFill>
              </a:defRPr>
            </a:lvl1pPr>
          </a:lstStyle>
          <a:p>
            <a:r>
              <a:rPr lang="en-US" dirty="0"/>
              <a:t>TITLE TEXT</a:t>
            </a:r>
          </a:p>
        </p:txBody>
      </p:sp>
      <p:sp>
        <p:nvSpPr>
          <p:cNvPr id="25" name="Text Placeholder 2"/>
          <p:cNvSpPr txBox="1">
            <a:spLocks/>
          </p:cNvSpPr>
          <p:nvPr/>
        </p:nvSpPr>
        <p:spPr>
          <a:xfrm>
            <a:off x="519600" y="6147181"/>
            <a:ext cx="8033033" cy="507664"/>
          </a:xfrm>
          <a:prstGeom prst="rect">
            <a:avLst/>
          </a:prstGeom>
        </p:spPr>
        <p:txBody>
          <a:bodyPr anchor="t">
            <a:noAutofit/>
          </a:bodyPr>
          <a:lstStyle>
            <a:lvl1pPr marL="0" indent="0" algn="just" defTabSz="914400" rtl="0" eaLnBrk="1" latinLnBrk="0" hangingPunct="1">
              <a:lnSpc>
                <a:spcPct val="95000"/>
              </a:lnSpc>
              <a:spcBef>
                <a:spcPts val="0"/>
              </a:spcBef>
              <a:spcAft>
                <a:spcPts val="0"/>
              </a:spcAft>
              <a:buClr>
                <a:schemeClr val="accent1"/>
              </a:buClr>
              <a:buFont typeface="Arial" pitchFamily="34" charset="0"/>
              <a:buNone/>
              <a:defRPr sz="500" b="1" kern="1200" spc="-20" baseline="0">
                <a:solidFill>
                  <a:schemeClr val="bg1"/>
                </a:solidFill>
                <a:latin typeface="Arial" pitchFamily="34" charset="0"/>
                <a:ea typeface="+mn-ea"/>
                <a:cs typeface="Arial" pitchFamily="34" charset="0"/>
              </a:defRPr>
            </a:lvl1pPr>
            <a:lvl2pPr marL="457200" indent="0" algn="l" defTabSz="914400" rtl="0" eaLnBrk="1" latinLnBrk="0" hangingPunct="1">
              <a:lnSpc>
                <a:spcPct val="110000"/>
              </a:lnSpc>
              <a:spcBef>
                <a:spcPts val="600"/>
              </a:spcBef>
              <a:spcAft>
                <a:spcPts val="600"/>
              </a:spcAft>
              <a:buClr>
                <a:schemeClr val="accent1"/>
              </a:buClr>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lnSpc>
                <a:spcPct val="110000"/>
              </a:lnSpc>
              <a:spcBef>
                <a:spcPts val="600"/>
              </a:spcBef>
              <a:spcAft>
                <a:spcPts val="600"/>
              </a:spcAft>
              <a:buClr>
                <a:schemeClr val="accent1"/>
              </a:buClr>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nSpc>
                <a:spcPct val="100000"/>
              </a:lnSpc>
            </a:pPr>
            <a:r>
              <a:rPr lang="en-US" sz="667" dirty="0">
                <a:solidFill>
                  <a:schemeClr val="tx2">
                    <a:lumMod val="50000"/>
                  </a:schemeClr>
                </a:solidFill>
              </a:rPr>
              <a:t>© 2018 Infosys Limited, Bengaluru, India. All Rights Reserved. Infosys believes the information in this document is accurate as of its publication date; such information is subject to change without notice. Infosys acknowledges the proprietary rights of other companies to the trademarks, product names and such other intellectual property rights mentioned in this document. Except as expressly permitted, neither this documentation nor any part of it may be reproduced, stored in a retrieval system, or transmitted in any form or by any means, electronic, mechanical, printing, photocopying, recording or otherwise, without the prior permission of Infosys Limited and/ or any named intellectual property rights holders under this document.</a:t>
            </a:r>
          </a:p>
        </p:txBody>
      </p:sp>
      <p:pic>
        <p:nvPicPr>
          <p:cNvPr id="26" name="Picture 2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grpSp>
        <p:nvGrpSpPr>
          <p:cNvPr id="37" name="Group 36"/>
          <p:cNvGrpSpPr/>
          <p:nvPr/>
        </p:nvGrpSpPr>
        <p:grpSpPr>
          <a:xfrm>
            <a:off x="-11894" y="2832016"/>
            <a:ext cx="12215771" cy="1153909"/>
            <a:chOff x="-8920" y="2124012"/>
            <a:chExt cx="9161828" cy="865432"/>
          </a:xfrm>
        </p:grpSpPr>
        <p:sp>
          <p:nvSpPr>
            <p:cNvPr id="38" name="object 8"/>
            <p:cNvSpPr/>
            <p:nvPr/>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39" name="object 9"/>
            <p:cNvSpPr/>
            <p:nvPr/>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41" name="object 20"/>
            <p:cNvSpPr/>
            <p:nvPr/>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sz="2400"/>
            </a:p>
          </p:txBody>
        </p:sp>
        <p:sp>
          <p:nvSpPr>
            <p:cNvPr id="42" name="object 21"/>
            <p:cNvSpPr/>
            <p:nvPr/>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sz="2400"/>
            </a:p>
          </p:txBody>
        </p:sp>
        <p:sp>
          <p:nvSpPr>
            <p:cNvPr id="43" name="object 3"/>
            <p:cNvSpPr/>
            <p:nvPr/>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44" name="object 4"/>
            <p:cNvSpPr/>
            <p:nvPr/>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sz="2400"/>
            </a:p>
          </p:txBody>
        </p:sp>
        <p:sp>
          <p:nvSpPr>
            <p:cNvPr id="45" name="object 5"/>
            <p:cNvSpPr/>
            <p:nvPr/>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46" name="object 6"/>
            <p:cNvSpPr/>
            <p:nvPr/>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47" name="object 7"/>
            <p:cNvSpPr/>
            <p:nvPr/>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48" name="object 22"/>
            <p:cNvSpPr/>
            <p:nvPr/>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sz="2400"/>
            </a:p>
          </p:txBody>
        </p:sp>
        <p:sp>
          <p:nvSpPr>
            <p:cNvPr id="49" name="object 23"/>
            <p:cNvSpPr/>
            <p:nvPr/>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50" name="object 24"/>
            <p:cNvSpPr/>
            <p:nvPr/>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sz="2400"/>
            </a:p>
          </p:txBody>
        </p:sp>
        <p:sp>
          <p:nvSpPr>
            <p:cNvPr id="51" name="object 25"/>
            <p:cNvSpPr/>
            <p:nvPr/>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52" name="object 26"/>
            <p:cNvSpPr/>
            <p:nvPr/>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53" name="object 28"/>
            <p:cNvSpPr/>
            <p:nvPr/>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54" name="object 28"/>
            <p:cNvSpPr/>
            <p:nvPr/>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55" name="object 3"/>
            <p:cNvSpPr/>
            <p:nvPr/>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56" name="object 28"/>
            <p:cNvSpPr/>
            <p:nvPr/>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grpSp>
    </p:spTree>
    <p:extLst>
      <p:ext uri="{BB962C8B-B14F-4D97-AF65-F5344CB8AC3E}">
        <p14:creationId xmlns:p14="http://schemas.microsoft.com/office/powerpoint/2010/main" val="3197432685"/>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23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63924" y="200352"/>
            <a:ext cx="11630733" cy="603981"/>
          </a:xfrm>
          <a:prstGeom prst="rect">
            <a:avLst/>
          </a:prstGeom>
        </p:spPr>
        <p:txBody>
          <a:bodyPr anchor="t">
            <a:noAutofit/>
          </a:bodyPr>
          <a:lstStyle>
            <a:lvl1pPr>
              <a:defRPr sz="2667" b="0">
                <a:solidFill>
                  <a:schemeClr val="tx1"/>
                </a:solidFill>
              </a:defRPr>
            </a:lvl1pPr>
          </a:lstStyle>
          <a:p>
            <a:r>
              <a:rPr lang="en-US" dirty="0"/>
              <a:t>Title text</a:t>
            </a:r>
          </a:p>
        </p:txBody>
      </p:sp>
      <p:sp>
        <p:nvSpPr>
          <p:cNvPr id="3" name="Text Placeholder 2"/>
          <p:cNvSpPr>
            <a:spLocks noGrp="1"/>
          </p:cNvSpPr>
          <p:nvPr>
            <p:ph type="body" sz="quarter" idx="10"/>
          </p:nvPr>
        </p:nvSpPr>
        <p:spPr>
          <a:xfrm>
            <a:off x="263925" y="979286"/>
            <a:ext cx="11229263" cy="4880879"/>
          </a:xfrm>
          <a:prstGeom prst="rect">
            <a:avLst/>
          </a:prstGeom>
        </p:spPr>
        <p:txBody>
          <a:bodyPr/>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6"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0"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54184882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2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59691" y="200352"/>
            <a:ext cx="11630733" cy="603981"/>
          </a:xfrm>
          <a:prstGeom prst="rect">
            <a:avLst/>
          </a:prstGeom>
        </p:spPr>
        <p:txBody>
          <a:bodyPr anchor="t">
            <a:noAutofit/>
          </a:bodyPr>
          <a:lstStyle>
            <a:lvl1pPr>
              <a:defRPr sz="2667" b="0">
                <a:solidFill>
                  <a:schemeClr val="tx1"/>
                </a:solidFill>
              </a:defRPr>
            </a:lvl1pPr>
          </a:lstStyle>
          <a:p>
            <a:r>
              <a:rPr lang="en-US" dirty="0"/>
              <a:t>Title text</a:t>
            </a:r>
          </a:p>
        </p:txBody>
      </p:sp>
      <p:sp>
        <p:nvSpPr>
          <p:cNvPr id="3" name="Text Placeholder 2"/>
          <p:cNvSpPr>
            <a:spLocks noGrp="1"/>
          </p:cNvSpPr>
          <p:nvPr>
            <p:ph type="body" sz="quarter" idx="10"/>
          </p:nvPr>
        </p:nvSpPr>
        <p:spPr>
          <a:xfrm>
            <a:off x="259691" y="1552923"/>
            <a:ext cx="11346293" cy="4192231"/>
          </a:xfrm>
          <a:prstGeom prst="rect">
            <a:avLst/>
          </a:prstGeom>
        </p:spPr>
        <p:txBody>
          <a:bodyPr/>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quarter" idx="11"/>
          </p:nvPr>
        </p:nvSpPr>
        <p:spPr>
          <a:xfrm>
            <a:off x="259691" y="815350"/>
            <a:ext cx="11630732" cy="515111"/>
          </a:xfrm>
          <a:prstGeom prst="rect">
            <a:avLst/>
          </a:prstGeom>
        </p:spPr>
        <p:txBody>
          <a:bodyPr/>
          <a:lstStyle>
            <a:lvl1pPr marL="0" indent="0">
              <a:buNone/>
              <a:defRPr sz="2133">
                <a:solidFill>
                  <a:schemeClr val="tx2">
                    <a:lumMod val="50000"/>
                  </a:schemeClr>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p:txBody>
      </p:sp>
      <p:sp>
        <p:nvSpPr>
          <p:cNvPr id="10"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5"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16"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1131594236"/>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17_Custom Layout">
    <p:spTree>
      <p:nvGrpSpPr>
        <p:cNvPr id="1" name=""/>
        <p:cNvGrpSpPr/>
        <p:nvPr/>
      </p:nvGrpSpPr>
      <p:grpSpPr>
        <a:xfrm>
          <a:off x="0" y="0"/>
          <a:ext cx="0" cy="0"/>
          <a:chOff x="0" y="0"/>
          <a:chExt cx="0" cy="0"/>
        </a:xfrm>
      </p:grpSpPr>
      <p:sp>
        <p:nvSpPr>
          <p:cNvPr id="20" name="Picture Placeholder 8"/>
          <p:cNvSpPr>
            <a:spLocks noGrp="1"/>
          </p:cNvSpPr>
          <p:nvPr>
            <p:ph type="pic" sz="quarter" idx="10"/>
          </p:nvPr>
        </p:nvSpPr>
        <p:spPr>
          <a:xfrm>
            <a:off x="0" y="0"/>
            <a:ext cx="12192000" cy="6858000"/>
          </a:xfrm>
          <a:prstGeom prst="rect">
            <a:avLst/>
          </a:prstGeom>
        </p:spPr>
        <p:txBody>
          <a:bodyPr/>
          <a:lstStyle>
            <a:lvl1pPr algn="ctr">
              <a:defRPr sz="3200"/>
            </a:lvl1pPr>
          </a:lstStyle>
          <a:p>
            <a:r>
              <a:rPr lang="en-US"/>
              <a:t>Click icon to add picture</a:t>
            </a:r>
            <a:endParaRPr lang="en-US" dirty="0"/>
          </a:p>
        </p:txBody>
      </p:sp>
      <p:sp>
        <p:nvSpPr>
          <p:cNvPr id="10"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bg1"/>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19" name="Picture 1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2330386351"/>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13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65783" y="200352"/>
            <a:ext cx="11630733" cy="603981"/>
          </a:xfrm>
          <a:prstGeom prst="rect">
            <a:avLst/>
          </a:prstGeom>
        </p:spPr>
        <p:txBody>
          <a:bodyPr anchor="t">
            <a:noAutofit/>
          </a:bodyPr>
          <a:lstStyle>
            <a:lvl1pPr>
              <a:defRPr sz="2667" b="0">
                <a:solidFill>
                  <a:schemeClr val="tx1"/>
                </a:solidFill>
              </a:defRPr>
            </a:lvl1pPr>
          </a:lstStyle>
          <a:p>
            <a:r>
              <a:rPr lang="en-US" dirty="0"/>
              <a:t>Title text</a:t>
            </a:r>
          </a:p>
        </p:txBody>
      </p:sp>
      <p:sp>
        <p:nvSpPr>
          <p:cNvPr id="17" name="Text Placeholder 2"/>
          <p:cNvSpPr>
            <a:spLocks noGrp="1"/>
          </p:cNvSpPr>
          <p:nvPr>
            <p:ph type="body" idx="1"/>
          </p:nvPr>
        </p:nvSpPr>
        <p:spPr>
          <a:xfrm>
            <a:off x="265783" y="823932"/>
            <a:ext cx="11630733" cy="758497"/>
          </a:xfrm>
          <a:prstGeom prst="rect">
            <a:avLst/>
          </a:prstGeom>
        </p:spPr>
        <p:txBody>
          <a:bodyPr anchor="t">
            <a:noAutofit/>
          </a:bodyPr>
          <a:lstStyle>
            <a:lvl1pPr marL="457189" indent="-457189">
              <a:buNone/>
              <a:defRPr kumimoji="0" lang="en-US" sz="2133" normalizeH="0" dirty="0" smtClean="0">
                <a:solidFill>
                  <a:schemeClr val="tx2">
                    <a:lumMod val="50000"/>
                  </a:schemeClr>
                </a:solidFill>
                <a:effectLst/>
                <a:latin typeface="Arial"/>
                <a:ea typeface="Arial"/>
                <a:cs typeface="Arial"/>
              </a:defRPr>
            </a:lvl1pPr>
          </a:lstStyle>
          <a:p>
            <a:pPr marL="0" lvl="0" indent="0" fontAlgn="auto" hangingPunct="1">
              <a:spcBef>
                <a:spcPts val="0"/>
              </a:spcBef>
              <a:buSzTx/>
            </a:pPr>
            <a:r>
              <a:rPr lang="en-US"/>
              <a:t>Click to edit Master text styles</a:t>
            </a:r>
          </a:p>
        </p:txBody>
      </p:sp>
      <p:sp>
        <p:nvSpPr>
          <p:cNvPr id="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0"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1"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3102636979"/>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25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61347" y="200352"/>
            <a:ext cx="11630733" cy="603981"/>
          </a:xfrm>
          <a:prstGeom prst="rect">
            <a:avLst/>
          </a:prstGeom>
        </p:spPr>
        <p:txBody>
          <a:bodyPr anchor="t">
            <a:noAutofit/>
          </a:bodyPr>
          <a:lstStyle>
            <a:lvl1pPr>
              <a:defRPr sz="2667" b="0">
                <a:solidFill>
                  <a:schemeClr val="tx1"/>
                </a:solidFill>
              </a:defRPr>
            </a:lvl1pPr>
          </a:lstStyle>
          <a:p>
            <a:r>
              <a:rPr lang="en-US" dirty="0"/>
              <a:t>Title text</a:t>
            </a:r>
          </a:p>
        </p:txBody>
      </p:sp>
      <p:sp>
        <p:nvSpPr>
          <p:cNvPr id="8"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9"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0"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1282425593"/>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2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65580" y="200352"/>
            <a:ext cx="11630733" cy="603981"/>
          </a:xfrm>
          <a:prstGeom prst="rect">
            <a:avLst/>
          </a:prstGeom>
        </p:spPr>
        <p:txBody>
          <a:bodyPr anchor="t">
            <a:noAutofit/>
          </a:bodyPr>
          <a:lstStyle>
            <a:lvl1pPr>
              <a:defRPr sz="2667" b="0">
                <a:solidFill>
                  <a:schemeClr val="tx1"/>
                </a:solidFill>
              </a:defRPr>
            </a:lvl1pPr>
          </a:lstStyle>
          <a:p>
            <a:r>
              <a:rPr lang="en-US" dirty="0"/>
              <a:t>Title text</a:t>
            </a:r>
          </a:p>
        </p:txBody>
      </p:sp>
      <p:sp>
        <p:nvSpPr>
          <p:cNvPr id="8"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0" name="Text Placeholder 2"/>
          <p:cNvSpPr>
            <a:spLocks noGrp="1"/>
          </p:cNvSpPr>
          <p:nvPr>
            <p:ph type="body" sz="quarter" idx="10"/>
          </p:nvPr>
        </p:nvSpPr>
        <p:spPr>
          <a:xfrm>
            <a:off x="5979886" y="979286"/>
            <a:ext cx="5472673" cy="4880879"/>
          </a:xfrm>
          <a:prstGeom prst="rect">
            <a:avLst/>
          </a:prstGeom>
        </p:spPr>
        <p:txBody>
          <a:bodyPr/>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1"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374439885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1_Custom Layou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12" name="Rectangle 11"/>
          <p:cNvSpPr/>
          <p:nvPr/>
        </p:nvSpPr>
        <p:spPr>
          <a:xfrm>
            <a:off x="-11894" y="1"/>
            <a:ext cx="12215771" cy="6858001"/>
          </a:xfrm>
          <a:prstGeom prst="rect">
            <a:avLst/>
          </a:prstGeom>
          <a:solidFill>
            <a:schemeClr val="bg1">
              <a:alpha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marL="0" marR="0" indent="0" algn="l" defTabSz="609585"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n-lt"/>
              <a:ea typeface="+mn-ea"/>
              <a:cs typeface="+mn-cs"/>
              <a:sym typeface="Calibri"/>
            </a:endParaRPr>
          </a:p>
        </p:txBody>
      </p:sp>
      <p:sp>
        <p:nvSpPr>
          <p:cNvPr id="40" name="Shape 40"/>
          <p:cNvSpPr>
            <a:spLocks noGrp="1"/>
          </p:cNvSpPr>
          <p:nvPr>
            <p:ph type="title" hasCustomPrompt="1"/>
          </p:nvPr>
        </p:nvSpPr>
        <p:spPr>
          <a:xfrm>
            <a:off x="1076326" y="2212571"/>
            <a:ext cx="10037116" cy="976107"/>
          </a:xfrm>
          <a:prstGeom prst="rect">
            <a:avLst/>
          </a:prstGeom>
        </p:spPr>
        <p:txBody>
          <a:bodyPr anchor="ctr">
            <a:noAutofit/>
          </a:bodyPr>
          <a:lstStyle>
            <a:lvl1pPr algn="ctr">
              <a:defRPr sz="3200">
                <a:solidFill>
                  <a:srgbClr val="007CC3"/>
                </a:solidFill>
              </a:defRPr>
            </a:lvl1pPr>
          </a:lstStyle>
          <a:p>
            <a:r>
              <a:rPr lang="en-US" dirty="0"/>
              <a:t>TITLE TEXT</a:t>
            </a:r>
          </a:p>
        </p:txBody>
      </p:sp>
      <p:sp>
        <p:nvSpPr>
          <p:cNvPr id="14" name="Text Placeholder 2"/>
          <p:cNvSpPr>
            <a:spLocks noGrp="1"/>
          </p:cNvSpPr>
          <p:nvPr>
            <p:ph type="body" idx="1" hasCustomPrompt="1"/>
          </p:nvPr>
        </p:nvSpPr>
        <p:spPr>
          <a:xfrm>
            <a:off x="1549093" y="3435351"/>
            <a:ext cx="9154073" cy="420333"/>
          </a:xfrm>
          <a:prstGeom prst="rect">
            <a:avLst/>
          </a:prstGeom>
        </p:spPr>
        <p:txBody>
          <a:bodyPr anchor="t">
            <a:noAutofit/>
          </a:bodyPr>
          <a:lstStyle>
            <a:lvl1pPr marL="457189" indent="-457189" algn="ctr">
              <a:buNone/>
              <a:defRPr kumimoji="0" lang="en-US" sz="2133" normalizeH="0" dirty="0" smtClean="0">
                <a:solidFill>
                  <a:schemeClr val="tx1">
                    <a:lumMod val="95000"/>
                    <a:lumOff val="5000"/>
                  </a:schemeClr>
                </a:solidFill>
                <a:effectLst/>
                <a:latin typeface="Arial"/>
                <a:ea typeface="Arial"/>
                <a:cs typeface="Arial"/>
              </a:defRPr>
            </a:lvl1pPr>
          </a:lstStyle>
          <a:p>
            <a:pPr marL="0" lvl="0" indent="0" fontAlgn="auto" hangingPunct="1">
              <a:spcBef>
                <a:spcPts val="0"/>
              </a:spcBef>
              <a:buSzTx/>
            </a:pPr>
            <a:r>
              <a:rPr lang="en-US" dirty="0"/>
              <a:t>CLICK TO EDIT MASTER TEXT STYLES</a:t>
            </a:r>
          </a:p>
        </p:txBody>
      </p:sp>
      <p:sp>
        <p:nvSpPr>
          <p:cNvPr id="15" name="Text Placeholder 2"/>
          <p:cNvSpPr>
            <a:spLocks noGrp="1"/>
          </p:cNvSpPr>
          <p:nvPr>
            <p:ph type="body" idx="10" hasCustomPrompt="1"/>
          </p:nvPr>
        </p:nvSpPr>
        <p:spPr>
          <a:xfrm>
            <a:off x="2649938" y="4283448"/>
            <a:ext cx="7097881" cy="1042403"/>
          </a:xfrm>
          <a:prstGeom prst="rect">
            <a:avLst/>
          </a:prstGeom>
        </p:spPr>
        <p:txBody>
          <a:bodyPr anchor="t">
            <a:noAutofit/>
          </a:bodyPr>
          <a:lstStyle>
            <a:lvl1pPr marL="0" indent="0" algn="ctr">
              <a:buNone/>
              <a:defRPr kumimoji="0" lang="en-US" sz="1600" normalizeH="0" dirty="0" smtClean="0">
                <a:solidFill>
                  <a:schemeClr val="tx1">
                    <a:lumMod val="95000"/>
                    <a:lumOff val="5000"/>
                  </a:schemeClr>
                </a:solidFill>
                <a:effectLst/>
                <a:latin typeface="Arial"/>
                <a:ea typeface="Arial"/>
                <a:cs typeface="Arial"/>
              </a:defRPr>
            </a:lvl1pPr>
          </a:lstStyle>
          <a:p>
            <a:pPr marL="0" lvl="0" indent="0" fontAlgn="auto" hangingPunct="1">
              <a:spcBef>
                <a:spcPts val="0"/>
              </a:spcBef>
              <a:buSzTx/>
            </a:pPr>
            <a:r>
              <a:rPr lang="en-US" dirty="0"/>
              <a:t>CLICK TO EDIT MASTER TEXT STYLES</a:t>
            </a:r>
          </a:p>
        </p:txBody>
      </p:sp>
      <p:sp>
        <p:nvSpPr>
          <p:cNvPr id="16" name="object 8"/>
          <p:cNvSpPr/>
          <p:nvPr/>
        </p:nvSpPr>
        <p:spPr>
          <a:xfrm>
            <a:off x="68221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18"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19"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0" name="object 21"/>
          <p:cNvSpPr/>
          <p:nvPr/>
        </p:nvSpPr>
        <p:spPr>
          <a:xfrm>
            <a:off x="113708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3065354767"/>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24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63924" y="200352"/>
            <a:ext cx="11630733" cy="603981"/>
          </a:xfrm>
          <a:prstGeom prst="rect">
            <a:avLst/>
          </a:prstGeom>
        </p:spPr>
        <p:txBody>
          <a:bodyPr anchor="t">
            <a:noAutofit/>
          </a:bodyPr>
          <a:lstStyle>
            <a:lvl1pPr>
              <a:defRPr sz="2667" b="0">
                <a:solidFill>
                  <a:schemeClr val="tx1"/>
                </a:solidFill>
              </a:defRPr>
            </a:lvl1pPr>
          </a:lstStyle>
          <a:p>
            <a:r>
              <a:rPr lang="en-US" dirty="0"/>
              <a:t>Title text</a:t>
            </a:r>
          </a:p>
        </p:txBody>
      </p:sp>
      <p:sp>
        <p:nvSpPr>
          <p:cNvPr id="3" name="Text Placeholder 2"/>
          <p:cNvSpPr>
            <a:spLocks noGrp="1"/>
          </p:cNvSpPr>
          <p:nvPr>
            <p:ph type="body" sz="quarter" idx="10"/>
          </p:nvPr>
        </p:nvSpPr>
        <p:spPr>
          <a:xfrm>
            <a:off x="263925" y="979286"/>
            <a:ext cx="5472673" cy="4880879"/>
          </a:xfrm>
          <a:prstGeom prst="rect">
            <a:avLst/>
          </a:prstGeom>
        </p:spPr>
        <p:txBody>
          <a:bodyPr/>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2"/>
          <p:cNvSpPr>
            <a:spLocks noGrp="1"/>
          </p:cNvSpPr>
          <p:nvPr>
            <p:ph type="body" sz="quarter" idx="11"/>
          </p:nvPr>
        </p:nvSpPr>
        <p:spPr>
          <a:xfrm>
            <a:off x="6244844" y="979286"/>
            <a:ext cx="5472673" cy="4880879"/>
          </a:xfrm>
          <a:prstGeom prst="rect">
            <a:avLst/>
          </a:prstGeom>
        </p:spPr>
        <p:txBody>
          <a:bodyPr/>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2"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1529977582"/>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21_Custom Layout">
    <p:spTree>
      <p:nvGrpSpPr>
        <p:cNvPr id="1" name=""/>
        <p:cNvGrpSpPr/>
        <p:nvPr/>
      </p:nvGrpSpPr>
      <p:grpSpPr>
        <a:xfrm>
          <a:off x="0" y="0"/>
          <a:ext cx="0" cy="0"/>
          <a:chOff x="0" y="0"/>
          <a:chExt cx="0" cy="0"/>
        </a:xfrm>
      </p:grpSpPr>
      <p:sp>
        <p:nvSpPr>
          <p:cNvPr id="4"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5"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16"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3605252386"/>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4_Custom Layout">
    <p:spTree>
      <p:nvGrpSpPr>
        <p:cNvPr id="1" name=""/>
        <p:cNvGrpSpPr/>
        <p:nvPr/>
      </p:nvGrpSpPr>
      <p:grpSpPr>
        <a:xfrm>
          <a:off x="0" y="0"/>
          <a:ext cx="0" cy="0"/>
          <a:chOff x="0" y="0"/>
          <a:chExt cx="0" cy="0"/>
        </a:xfrm>
      </p:grpSpPr>
      <p:sp>
        <p:nvSpPr>
          <p:cNvPr id="10"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7" name="Picture 6"/>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10699750" y="6007118"/>
            <a:ext cx="1219201" cy="623213"/>
          </a:xfrm>
          <a:prstGeom prst="rect">
            <a:avLst/>
          </a:prstGeom>
        </p:spPr>
      </p:pic>
    </p:spTree>
    <p:extLst>
      <p:ext uri="{BB962C8B-B14F-4D97-AF65-F5344CB8AC3E}">
        <p14:creationId xmlns:p14="http://schemas.microsoft.com/office/powerpoint/2010/main" val="3576788475"/>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336971" y="172720"/>
            <a:ext cx="11470776" cy="841141"/>
          </a:xfrm>
          <a:prstGeom prst="rect">
            <a:avLst/>
          </a:prstGeom>
        </p:spPr>
        <p:txBody>
          <a:bodyPr anchor="ctr">
            <a:noAutofit/>
          </a:bodyPr>
          <a:lstStyle>
            <a:lvl1pPr marL="0" algn="l" defTabSz="609585" rtl="0" eaLnBrk="1" latinLnBrk="0" hangingPunct="1">
              <a:spcBef>
                <a:spcPct val="0"/>
              </a:spcBef>
              <a:buNone/>
              <a:defRPr lang="en-IN" sz="2933" b="1" i="0" kern="12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endParaRPr lang="en-IN" dirty="0"/>
          </a:p>
        </p:txBody>
      </p:sp>
      <p:sp>
        <p:nvSpPr>
          <p:cNvPr id="5" name="TextBox 4"/>
          <p:cNvSpPr txBox="1"/>
          <p:nvPr/>
        </p:nvSpPr>
        <p:spPr>
          <a:xfrm>
            <a:off x="3353906" y="6601222"/>
            <a:ext cx="5484189" cy="256545"/>
          </a:xfrm>
          <a:prstGeom prst="rect">
            <a:avLst/>
          </a:prstGeom>
          <a:noFill/>
        </p:spPr>
        <p:txBody>
          <a:bodyPr wrap="square" rtlCol="0">
            <a:spAutoFit/>
          </a:bodyPr>
          <a:lstStyle/>
          <a:p>
            <a:pPr algn="ctr"/>
            <a:r>
              <a:rPr lang="en-US" sz="1067" dirty="0">
                <a:solidFill>
                  <a:schemeClr val="bg1"/>
                </a:solidFill>
                <a:latin typeface="Calibri Light"/>
                <a:cs typeface="Calibri Light"/>
              </a:rPr>
              <a:t>Confidential and Proprietary to Infosys Limited</a:t>
            </a:r>
          </a:p>
        </p:txBody>
      </p:sp>
    </p:spTree>
    <p:extLst>
      <p:ext uri="{BB962C8B-B14F-4D97-AF65-F5344CB8AC3E}">
        <p14:creationId xmlns:p14="http://schemas.microsoft.com/office/powerpoint/2010/main" val="27075007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2848" y="60393"/>
            <a:ext cx="11310053" cy="724631"/>
          </a:xfrm>
          <a:prstGeom prst="rect">
            <a:avLst/>
          </a:prstGeom>
        </p:spPr>
        <p:txBody>
          <a:bodyPr lIns="76197" tIns="38098" rIns="76197" bIns="38098"/>
          <a:lstStyle/>
          <a:p>
            <a:r>
              <a:rPr lang="en-US"/>
              <a:t>Click to edit Master title style</a:t>
            </a:r>
            <a:endParaRPr/>
          </a:p>
        </p:txBody>
      </p:sp>
      <p:sp>
        <p:nvSpPr>
          <p:cNvPr id="3" name="Content Placeholder 2"/>
          <p:cNvSpPr>
            <a:spLocks noGrp="1"/>
          </p:cNvSpPr>
          <p:nvPr>
            <p:ph sz="half" idx="1"/>
          </p:nvPr>
        </p:nvSpPr>
        <p:spPr>
          <a:xfrm>
            <a:off x="1294151" y="1600200"/>
            <a:ext cx="5030511" cy="4191000"/>
          </a:xfrm>
          <a:prstGeom prst="rect">
            <a:avLst/>
          </a:prstGeom>
        </p:spPr>
        <p:txBody>
          <a:bodyPr lIns="76197" tIns="38098" rIns="76197" bIns="38098"/>
          <a:lstStyle>
            <a:lvl1pPr>
              <a:defRPr sz="28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53323" y="1600200"/>
            <a:ext cx="5030509" cy="4191000"/>
          </a:xfrm>
          <a:prstGeom prst="rect">
            <a:avLst/>
          </a:prstGeom>
        </p:spPr>
        <p:txBody>
          <a:bodyPr lIns="76197" tIns="38098" rIns="76197" bIns="38098"/>
          <a:lstStyle>
            <a:lvl1pPr>
              <a:defRPr sz="28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3"/>
          <p:cNvSpPr>
            <a:spLocks noGrp="1"/>
          </p:cNvSpPr>
          <p:nvPr>
            <p:ph type="dt" sz="half" idx="10"/>
          </p:nvPr>
        </p:nvSpPr>
        <p:spPr>
          <a:xfrm>
            <a:off x="609761" y="6356352"/>
            <a:ext cx="2843953" cy="365125"/>
          </a:xfrm>
          <a:prstGeom prst="rect">
            <a:avLst/>
          </a:prstGeom>
        </p:spPr>
        <p:txBody>
          <a:bodyPr lIns="91446" tIns="45723" rIns="91446" bIns="45723"/>
          <a:lstStyle>
            <a:lvl1pPr>
              <a:defRPr/>
            </a:lvl1pPr>
          </a:lstStyle>
          <a:p>
            <a:pPr>
              <a:defRPr/>
            </a:pPr>
            <a:endParaRPr/>
          </a:p>
        </p:txBody>
      </p:sp>
      <p:sp>
        <p:nvSpPr>
          <p:cNvPr id="6" name="Footer Placeholder 4"/>
          <p:cNvSpPr>
            <a:spLocks noGrp="1"/>
          </p:cNvSpPr>
          <p:nvPr>
            <p:ph type="ftr" sz="quarter" idx="11"/>
          </p:nvPr>
        </p:nvSpPr>
        <p:spPr>
          <a:xfrm>
            <a:off x="4165100" y="6356352"/>
            <a:ext cx="3861805" cy="365125"/>
          </a:xfrm>
          <a:prstGeom prst="rect">
            <a:avLst/>
          </a:prstGeom>
        </p:spPr>
        <p:txBody>
          <a:bodyPr lIns="91446" tIns="45723" rIns="91446" bIns="45723"/>
          <a:lstStyle>
            <a:lvl1pPr>
              <a:defRPr/>
            </a:lvl1pPr>
          </a:lstStyle>
          <a:p>
            <a:pPr>
              <a:defRPr/>
            </a:pPr>
            <a:endParaRPr/>
          </a:p>
        </p:txBody>
      </p:sp>
      <p:sp>
        <p:nvSpPr>
          <p:cNvPr id="7" name="Slide Number Placeholder 5"/>
          <p:cNvSpPr>
            <a:spLocks noGrp="1"/>
          </p:cNvSpPr>
          <p:nvPr>
            <p:ph type="sldNum" sz="quarter" idx="12"/>
          </p:nvPr>
        </p:nvSpPr>
        <p:spPr>
          <a:xfrm>
            <a:off x="8738289" y="6356352"/>
            <a:ext cx="2843952" cy="365125"/>
          </a:xfrm>
          <a:prstGeom prst="rect">
            <a:avLst/>
          </a:prstGeom>
        </p:spPr>
        <p:txBody>
          <a:bodyPr lIns="91446" tIns="45723" rIns="91446" bIns="45723"/>
          <a:lstStyle>
            <a:lvl1pPr>
              <a:defRPr/>
            </a:lvl1pPr>
          </a:lstStyle>
          <a:p>
            <a:pPr>
              <a:defRPr/>
            </a:pPr>
            <a:fld id="{EF5BC100-7A2A-4045-9D06-7AA9817D808C}" type="slidenum">
              <a:rPr/>
              <a:pPr>
                <a:defRPr/>
              </a:pPr>
              <a:t>‹#›</a:t>
            </a:fld>
            <a:endParaRPr/>
          </a:p>
        </p:txBody>
      </p:sp>
    </p:spTree>
    <p:extLst>
      <p:ext uri="{BB962C8B-B14F-4D97-AF65-F5344CB8AC3E}">
        <p14:creationId xmlns:p14="http://schemas.microsoft.com/office/powerpoint/2010/main" val="4158600400"/>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031" y="0"/>
            <a:ext cx="12187936" cy="6857997"/>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400"/>
          </a:p>
        </p:txBody>
      </p:sp>
      <p:sp>
        <p:nvSpPr>
          <p:cNvPr id="17" name="bk object 17"/>
          <p:cNvSpPr/>
          <p:nvPr/>
        </p:nvSpPr>
        <p:spPr>
          <a:xfrm>
            <a:off x="0" y="6449567"/>
            <a:ext cx="12192000" cy="408940"/>
          </a:xfrm>
          <a:custGeom>
            <a:avLst/>
            <a:gdLst/>
            <a:ahLst/>
            <a:cxnLst/>
            <a:rect l="l" t="t" r="r" b="b"/>
            <a:pathLst>
              <a:path w="9144000" h="306704">
                <a:moveTo>
                  <a:pt x="0" y="306324"/>
                </a:moveTo>
                <a:lnTo>
                  <a:pt x="9144000" y="306324"/>
                </a:lnTo>
                <a:lnTo>
                  <a:pt x="9144000" y="0"/>
                </a:lnTo>
                <a:lnTo>
                  <a:pt x="0" y="0"/>
                </a:lnTo>
                <a:lnTo>
                  <a:pt x="0" y="306324"/>
                </a:lnTo>
                <a:close/>
              </a:path>
            </a:pathLst>
          </a:custGeom>
          <a:solidFill>
            <a:srgbClr val="D9D9D9"/>
          </a:solidFill>
        </p:spPr>
        <p:txBody>
          <a:bodyPr wrap="square" lIns="0" tIns="0" rIns="0" bIns="0" rtlCol="0"/>
          <a:lstStyle/>
          <a:p>
            <a:endParaRPr sz="2400"/>
          </a:p>
        </p:txBody>
      </p:sp>
      <p:sp>
        <p:nvSpPr>
          <p:cNvPr id="18" name="bk object 18"/>
          <p:cNvSpPr/>
          <p:nvPr/>
        </p:nvSpPr>
        <p:spPr>
          <a:xfrm>
            <a:off x="10810240" y="6532879"/>
            <a:ext cx="987552" cy="251968"/>
          </a:xfrm>
          <a:prstGeom prst="rect">
            <a:avLst/>
          </a:prstGeom>
          <a:blipFill>
            <a:blip r:embed="rId3"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400"/>
          </a:p>
        </p:txBody>
      </p:sp>
      <p:sp>
        <p:nvSpPr>
          <p:cNvPr id="19" name="bk object 19"/>
          <p:cNvSpPr/>
          <p:nvPr/>
        </p:nvSpPr>
        <p:spPr>
          <a:xfrm>
            <a:off x="410463" y="729489"/>
            <a:ext cx="97536" cy="97535"/>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400"/>
          </a:p>
        </p:txBody>
      </p:sp>
      <p:sp>
        <p:nvSpPr>
          <p:cNvPr id="20" name="bk object 20"/>
          <p:cNvSpPr/>
          <p:nvPr/>
        </p:nvSpPr>
        <p:spPr>
          <a:xfrm>
            <a:off x="621793" y="729489"/>
            <a:ext cx="97535" cy="97535"/>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400"/>
          </a:p>
        </p:txBody>
      </p:sp>
      <p:sp>
        <p:nvSpPr>
          <p:cNvPr id="21" name="bk object 21"/>
          <p:cNvSpPr/>
          <p:nvPr/>
        </p:nvSpPr>
        <p:spPr>
          <a:xfrm>
            <a:off x="833121" y="729489"/>
            <a:ext cx="97535" cy="97535"/>
          </a:xfrm>
          <a:prstGeom prst="rect">
            <a:avLst/>
          </a:prstGeom>
          <a:blipFill>
            <a:blip r:embed="rId5"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400"/>
          </a:p>
        </p:txBody>
      </p:sp>
      <p:sp>
        <p:nvSpPr>
          <p:cNvPr id="2" name="Holder 2"/>
          <p:cNvSpPr>
            <a:spLocks noGrp="1"/>
          </p:cNvSpPr>
          <p:nvPr>
            <p:ph type="title"/>
          </p:nvPr>
        </p:nvSpPr>
        <p:spPr>
          <a:xfrm>
            <a:off x="413038" y="12701"/>
            <a:ext cx="11365924" cy="766233"/>
          </a:xfrm>
          <a:prstGeom prst="rect">
            <a:avLst/>
          </a:prstGeom>
        </p:spPr>
        <p:txBody>
          <a:bodyPr lIns="0" tIns="0" rIns="0" bIns="0"/>
          <a:lstStyle>
            <a:lvl1pPr>
              <a:defRPr sz="2667" b="0" i="0">
                <a:solidFill>
                  <a:srgbClr val="006FC0"/>
                </a:solidFill>
                <a:latin typeface="Arial"/>
                <a:cs typeface="Arial"/>
              </a:defRPr>
            </a:lvl1pPr>
          </a:lstStyle>
          <a:p>
            <a:r>
              <a:rPr lang="en-US"/>
              <a:t>Click to edit Master title style</a:t>
            </a:r>
            <a:endParaRPr/>
          </a:p>
        </p:txBody>
      </p:sp>
      <p:sp>
        <p:nvSpPr>
          <p:cNvPr id="3" name="Holder 3"/>
          <p:cNvSpPr>
            <a:spLocks noGrp="1"/>
          </p:cNvSpPr>
          <p:nvPr>
            <p:ph type="body" idx="1"/>
          </p:nvPr>
        </p:nvSpPr>
        <p:spPr>
          <a:xfrm>
            <a:off x="2077719" y="3372782"/>
            <a:ext cx="6952827" cy="1484205"/>
          </a:xfrm>
          <a:prstGeom prst="rect">
            <a:avLst/>
          </a:prstGeom>
        </p:spPr>
        <p:txBody>
          <a:bodyPr lIns="0" tIns="0" rIns="0" bIns="0"/>
          <a:lstStyle>
            <a:lvl1pPr>
              <a:defRPr sz="1800" b="0" i="0">
                <a:solidFill>
                  <a:schemeClr val="tx1"/>
                </a:solidFill>
                <a:latin typeface="Arial"/>
                <a:cs typeface="Arial"/>
              </a:defRPr>
            </a:lvl1pPr>
          </a:lstStyle>
          <a:p>
            <a:pPr lvl="0"/>
            <a:r>
              <a:rPr lang="en-US"/>
              <a:t>Click to edit Master text styles</a:t>
            </a:r>
          </a:p>
        </p:txBody>
      </p:sp>
      <p:sp>
        <p:nvSpPr>
          <p:cNvPr id="4" name="Holder 4"/>
          <p:cNvSpPr>
            <a:spLocks noGrp="1"/>
          </p:cNvSpPr>
          <p:nvPr>
            <p:ph type="ftr" sz="quarter" idx="5"/>
          </p:nvPr>
        </p:nvSpPr>
        <p:spPr>
          <a:xfrm>
            <a:off x="637777" y="6565825"/>
            <a:ext cx="2188633" cy="186267"/>
          </a:xfrm>
          <a:prstGeom prst="rect">
            <a:avLst/>
          </a:prstGeom>
        </p:spPr>
        <p:txBody>
          <a:bodyPr lIns="0" tIns="0" rIns="0" bIns="0"/>
          <a:lstStyle>
            <a:lvl1pPr>
              <a:defRPr sz="1067" b="0" i="0">
                <a:solidFill>
                  <a:schemeClr val="tx1"/>
                </a:solidFill>
                <a:latin typeface="Arial"/>
                <a:cs typeface="Arial"/>
              </a:defRPr>
            </a:lvl1pPr>
          </a:lstStyle>
          <a:p>
            <a:pPr marL="16933">
              <a:spcBef>
                <a:spcPts val="33"/>
              </a:spcBef>
            </a:pPr>
            <a:endParaRPr lang="en-US" dirty="0"/>
          </a:p>
        </p:txBody>
      </p:sp>
      <p:sp>
        <p:nvSpPr>
          <p:cNvPr id="5" name="Holder 5"/>
          <p:cNvSpPr>
            <a:spLocks noGrp="1"/>
          </p:cNvSpPr>
          <p:nvPr>
            <p:ph type="dt" sz="half" idx="6"/>
          </p:nvPr>
        </p:nvSpPr>
        <p:spPr>
          <a:xfrm>
            <a:off x="6037579" y="6583746"/>
            <a:ext cx="1261533" cy="187113"/>
          </a:xfrm>
          <a:prstGeom prst="rect">
            <a:avLst/>
          </a:prstGeom>
        </p:spPr>
        <p:txBody>
          <a:bodyPr lIns="0" tIns="0" rIns="0" bIns="0"/>
          <a:lstStyle>
            <a:lvl1pPr>
              <a:defRPr sz="1067" b="0" i="0">
                <a:solidFill>
                  <a:schemeClr val="tx1"/>
                </a:solidFill>
                <a:latin typeface="Arial"/>
                <a:cs typeface="Arial"/>
              </a:defRPr>
            </a:lvl1pPr>
          </a:lstStyle>
          <a:p>
            <a:pPr marL="16933">
              <a:spcBef>
                <a:spcPts val="40"/>
              </a:spcBef>
            </a:pPr>
            <a:endParaRPr lang="en-US" spc="-7" dirty="0"/>
          </a:p>
        </p:txBody>
      </p:sp>
      <p:sp>
        <p:nvSpPr>
          <p:cNvPr id="6" name="Holder 6"/>
          <p:cNvSpPr>
            <a:spLocks noGrp="1"/>
          </p:cNvSpPr>
          <p:nvPr>
            <p:ph type="sldNum" sz="quarter" idx="7"/>
          </p:nvPr>
        </p:nvSpPr>
        <p:spPr>
          <a:xfrm>
            <a:off x="198187" y="6577204"/>
            <a:ext cx="218439" cy="186267"/>
          </a:xfrm>
          <a:prstGeom prst="rect">
            <a:avLst/>
          </a:prstGeom>
        </p:spPr>
        <p:txBody>
          <a:bodyPr lIns="0" tIns="0" rIns="0" bIns="0"/>
          <a:lstStyle>
            <a:lvl1pPr>
              <a:defRPr sz="1067" b="0" i="0">
                <a:solidFill>
                  <a:srgbClr val="404040"/>
                </a:solidFill>
                <a:latin typeface="Arial"/>
                <a:cs typeface="Arial"/>
              </a:defRPr>
            </a:lvl1pPr>
          </a:lstStyle>
          <a:p>
            <a:pPr marL="33866">
              <a:spcBef>
                <a:spcPts val="33"/>
              </a:spcBef>
            </a:pPr>
            <a:fld id="{81D60167-4931-47E6-BA6A-407CBD079E47}" type="slidenum">
              <a:rPr lang="en-US" smtClean="0"/>
              <a:pPr marL="33866">
                <a:spcBef>
                  <a:spcPts val="33"/>
                </a:spcBef>
              </a:pPr>
              <a:t>‹#›</a:t>
            </a:fld>
            <a:endParaRPr lang="en-US" dirty="0"/>
          </a:p>
        </p:txBody>
      </p:sp>
    </p:spTree>
    <p:extLst>
      <p:ext uri="{BB962C8B-B14F-4D97-AF65-F5344CB8AC3E}">
        <p14:creationId xmlns:p14="http://schemas.microsoft.com/office/powerpoint/2010/main" val="20046703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0_Custom Layout">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9144000" cy="5143500"/>
          </a:xfrm>
        </p:grpSpPr>
        <p:grpSp>
          <p:nvGrpSpPr>
            <p:cNvPr id="16" name="Group 15"/>
            <p:cNvGrpSpPr/>
            <p:nvPr/>
          </p:nvGrpSpPr>
          <p:grpSpPr>
            <a:xfrm>
              <a:off x="0" y="0"/>
              <a:ext cx="9144000" cy="5143500"/>
              <a:chOff x="0" y="0"/>
              <a:chExt cx="9144000" cy="5143500"/>
            </a:xfrm>
          </p:grpSpPr>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a:solidFill>
                <a:srgbClr val="E4D0DC"/>
              </a:solidFill>
              <a:ln>
                <a:noFill/>
              </a:ln>
            </p:spPr>
          </p:pic>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12150" y="856718"/>
                <a:ext cx="832988" cy="3476234"/>
              </a:xfrm>
              <a:prstGeom prst="rect">
                <a:avLst/>
              </a:prstGeom>
            </p:spPr>
          </p:pic>
        </p:grpSp>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34834" y="4511610"/>
              <a:ext cx="909665" cy="465265"/>
            </a:xfrm>
            <a:prstGeom prst="rect">
              <a:avLst/>
            </a:prstGeom>
          </p:spPr>
        </p:pic>
      </p:grpSp>
      <p:sp>
        <p:nvSpPr>
          <p:cNvPr id="40" name="Shape 40"/>
          <p:cNvSpPr>
            <a:spLocks noGrp="1"/>
          </p:cNvSpPr>
          <p:nvPr>
            <p:ph type="title"/>
          </p:nvPr>
        </p:nvSpPr>
        <p:spPr>
          <a:xfrm>
            <a:off x="331947" y="321334"/>
            <a:ext cx="6688500" cy="1273004"/>
          </a:xfrm>
          <a:prstGeom prst="rect">
            <a:avLst/>
          </a:prstGeom>
        </p:spPr>
        <p:txBody>
          <a:bodyPr anchor="t">
            <a:noAutofit/>
          </a:bodyPr>
          <a:lstStyle>
            <a:lvl1pPr>
              <a:defRPr kumimoji="0" sz="2933" normalizeH="0" dirty="0">
                <a:solidFill>
                  <a:schemeClr val="tx1"/>
                </a:solidFill>
                <a:effectLst/>
                <a:sym typeface="Calibri"/>
              </a:defRPr>
            </a:lvl1pPr>
          </a:lstStyle>
          <a:p>
            <a:pPr lvl="0" fontAlgn="auto" hangingPunct="1">
              <a:lnSpc>
                <a:spcPts val="3200"/>
              </a:lnSpc>
            </a:pPr>
            <a:r>
              <a:rPr lang="en-US"/>
              <a:t>Click to edit Master title style</a:t>
            </a:r>
            <a:endParaRPr dirty="0"/>
          </a:p>
        </p:txBody>
      </p:sp>
      <p:sp>
        <p:nvSpPr>
          <p:cNvPr id="15" name="Shape 42"/>
          <p:cNvSpPr>
            <a:spLocks noGrp="1"/>
          </p:cNvSpPr>
          <p:nvPr>
            <p:ph type="sldNum" sz="quarter" idx="2"/>
          </p:nvPr>
        </p:nvSpPr>
        <p:spPr>
          <a:xfrm>
            <a:off x="308518" y="6340177"/>
            <a:ext cx="624383" cy="372535"/>
          </a:xfrm>
          <a:prstGeom prst="rect">
            <a:avLst/>
          </a:prstGeom>
        </p:spPr>
        <p:txBody>
          <a:bodyPr/>
          <a:lstStyle>
            <a:lvl1pPr algn="l">
              <a:defRPr sz="12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grpSp>
        <p:nvGrpSpPr>
          <p:cNvPr id="9" name="Group 8"/>
          <p:cNvGrpSpPr/>
          <p:nvPr/>
        </p:nvGrpSpPr>
        <p:grpSpPr>
          <a:xfrm>
            <a:off x="367860" y="4390660"/>
            <a:ext cx="10973241" cy="1301566"/>
            <a:chOff x="275894" y="3292995"/>
            <a:chExt cx="8229931" cy="976175"/>
          </a:xfrm>
        </p:grpSpPr>
        <p:grpSp>
          <p:nvGrpSpPr>
            <p:cNvPr id="10" name="Group 9"/>
            <p:cNvGrpSpPr/>
            <p:nvPr/>
          </p:nvGrpSpPr>
          <p:grpSpPr>
            <a:xfrm>
              <a:off x="275894" y="3292995"/>
              <a:ext cx="6846971" cy="976175"/>
              <a:chOff x="387353" y="3217863"/>
              <a:chExt cx="8139573" cy="1160462"/>
            </a:xfrm>
            <a:solidFill>
              <a:srgbClr val="FFFFFF">
                <a:alpha val="30196"/>
              </a:srgbClr>
            </a:solidFill>
          </p:grpSpPr>
          <p:sp>
            <p:nvSpPr>
              <p:cNvPr id="21" name="Freeform 17"/>
              <p:cNvSpPr>
                <a:spLocks/>
              </p:cNvSpPr>
              <p:nvPr/>
            </p:nvSpPr>
            <p:spPr bwMode="auto">
              <a:xfrm>
                <a:off x="387353" y="3217863"/>
                <a:ext cx="463550" cy="1160462"/>
              </a:xfrm>
              <a:custGeom>
                <a:avLst/>
                <a:gdLst>
                  <a:gd name="T0" fmla="*/ 84 w 153"/>
                  <a:gd name="T1" fmla="*/ 0 h 380"/>
                  <a:gd name="T2" fmla="*/ 70 w 153"/>
                  <a:gd name="T3" fmla="*/ 0 h 380"/>
                  <a:gd name="T4" fmla="*/ 0 w 153"/>
                  <a:gd name="T5" fmla="*/ 70 h 380"/>
                  <a:gd name="T6" fmla="*/ 0 w 153"/>
                  <a:gd name="T7" fmla="*/ 311 h 380"/>
                  <a:gd name="T8" fmla="*/ 70 w 153"/>
                  <a:gd name="T9" fmla="*/ 380 h 380"/>
                  <a:gd name="T10" fmla="*/ 84 w 153"/>
                  <a:gd name="T11" fmla="*/ 380 h 380"/>
                  <a:gd name="T12" fmla="*/ 153 w 153"/>
                  <a:gd name="T13" fmla="*/ 311 h 380"/>
                  <a:gd name="T14" fmla="*/ 153 w 153"/>
                  <a:gd name="T15" fmla="*/ 234 h 380"/>
                  <a:gd name="T16" fmla="*/ 111 w 153"/>
                  <a:gd name="T17" fmla="*/ 234 h 380"/>
                  <a:gd name="T18" fmla="*/ 111 w 153"/>
                  <a:gd name="T19" fmla="*/ 313 h 380"/>
                  <a:gd name="T20" fmla="*/ 83 w 153"/>
                  <a:gd name="T21" fmla="*/ 341 h 380"/>
                  <a:gd name="T22" fmla="*/ 71 w 153"/>
                  <a:gd name="T23" fmla="*/ 341 h 380"/>
                  <a:gd name="T24" fmla="*/ 43 w 153"/>
                  <a:gd name="T25" fmla="*/ 313 h 380"/>
                  <a:gd name="T26" fmla="*/ 43 w 153"/>
                  <a:gd name="T27" fmla="*/ 68 h 380"/>
                  <a:gd name="T28" fmla="*/ 71 w 153"/>
                  <a:gd name="T29" fmla="*/ 39 h 380"/>
                  <a:gd name="T30" fmla="*/ 82 w 153"/>
                  <a:gd name="T31" fmla="*/ 39 h 380"/>
                  <a:gd name="T32" fmla="*/ 110 w 153"/>
                  <a:gd name="T33" fmla="*/ 68 h 380"/>
                  <a:gd name="T34" fmla="*/ 110 w 153"/>
                  <a:gd name="T35" fmla="*/ 136 h 380"/>
                  <a:gd name="T36" fmla="*/ 152 w 153"/>
                  <a:gd name="T37" fmla="*/ 136 h 380"/>
                  <a:gd name="T38" fmla="*/ 152 w 153"/>
                  <a:gd name="T39" fmla="*/ 69 h 380"/>
                  <a:gd name="T40" fmla="*/ 84 w 153"/>
                  <a:gd name="T41"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380">
                    <a:moveTo>
                      <a:pt x="84" y="0"/>
                    </a:moveTo>
                    <a:cubicBezTo>
                      <a:pt x="70" y="0"/>
                      <a:pt x="70" y="0"/>
                      <a:pt x="70" y="0"/>
                    </a:cubicBezTo>
                    <a:cubicBezTo>
                      <a:pt x="23" y="0"/>
                      <a:pt x="0" y="23"/>
                      <a:pt x="0" y="70"/>
                    </a:cubicBezTo>
                    <a:cubicBezTo>
                      <a:pt x="0" y="311"/>
                      <a:pt x="0" y="311"/>
                      <a:pt x="0" y="311"/>
                    </a:cubicBezTo>
                    <a:cubicBezTo>
                      <a:pt x="0" y="357"/>
                      <a:pt x="23" y="380"/>
                      <a:pt x="70" y="380"/>
                    </a:cubicBezTo>
                    <a:cubicBezTo>
                      <a:pt x="84" y="380"/>
                      <a:pt x="84" y="380"/>
                      <a:pt x="84" y="380"/>
                    </a:cubicBezTo>
                    <a:cubicBezTo>
                      <a:pt x="130" y="380"/>
                      <a:pt x="153" y="357"/>
                      <a:pt x="153" y="311"/>
                    </a:cubicBezTo>
                    <a:cubicBezTo>
                      <a:pt x="153" y="234"/>
                      <a:pt x="153" y="234"/>
                      <a:pt x="153" y="234"/>
                    </a:cubicBezTo>
                    <a:cubicBezTo>
                      <a:pt x="111" y="234"/>
                      <a:pt x="111" y="234"/>
                      <a:pt x="111" y="234"/>
                    </a:cubicBezTo>
                    <a:cubicBezTo>
                      <a:pt x="111" y="313"/>
                      <a:pt x="111" y="313"/>
                      <a:pt x="111" y="313"/>
                    </a:cubicBezTo>
                    <a:cubicBezTo>
                      <a:pt x="111" y="332"/>
                      <a:pt x="102" y="341"/>
                      <a:pt x="83" y="341"/>
                    </a:cubicBezTo>
                    <a:cubicBezTo>
                      <a:pt x="71" y="341"/>
                      <a:pt x="71" y="341"/>
                      <a:pt x="71" y="341"/>
                    </a:cubicBezTo>
                    <a:cubicBezTo>
                      <a:pt x="52" y="341"/>
                      <a:pt x="43" y="332"/>
                      <a:pt x="43" y="313"/>
                    </a:cubicBezTo>
                    <a:cubicBezTo>
                      <a:pt x="43" y="68"/>
                      <a:pt x="43" y="68"/>
                      <a:pt x="43" y="68"/>
                    </a:cubicBezTo>
                    <a:cubicBezTo>
                      <a:pt x="43" y="48"/>
                      <a:pt x="52" y="39"/>
                      <a:pt x="71" y="39"/>
                    </a:cubicBezTo>
                    <a:cubicBezTo>
                      <a:pt x="82" y="39"/>
                      <a:pt x="82" y="39"/>
                      <a:pt x="82" y="39"/>
                    </a:cubicBezTo>
                    <a:cubicBezTo>
                      <a:pt x="101" y="39"/>
                      <a:pt x="110" y="48"/>
                      <a:pt x="110" y="68"/>
                    </a:cubicBezTo>
                    <a:cubicBezTo>
                      <a:pt x="110" y="136"/>
                      <a:pt x="110" y="136"/>
                      <a:pt x="110" y="136"/>
                    </a:cubicBezTo>
                    <a:cubicBezTo>
                      <a:pt x="152" y="136"/>
                      <a:pt x="152" y="136"/>
                      <a:pt x="152" y="136"/>
                    </a:cubicBezTo>
                    <a:cubicBezTo>
                      <a:pt x="152" y="69"/>
                      <a:pt x="152" y="69"/>
                      <a:pt x="152" y="69"/>
                    </a:cubicBezTo>
                    <a:cubicBezTo>
                      <a:pt x="152" y="23"/>
                      <a:pt x="129" y="0"/>
                      <a:pt x="8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2" name="Freeform 18"/>
              <p:cNvSpPr>
                <a:spLocks/>
              </p:cNvSpPr>
              <p:nvPr/>
            </p:nvSpPr>
            <p:spPr bwMode="auto">
              <a:xfrm>
                <a:off x="1576606" y="3230563"/>
                <a:ext cx="342900" cy="1138236"/>
              </a:xfrm>
              <a:custGeom>
                <a:avLst/>
                <a:gdLst>
                  <a:gd name="T0" fmla="*/ 82 w 216"/>
                  <a:gd name="T1" fmla="*/ 0 h 717"/>
                  <a:gd name="T2" fmla="*/ 0 w 216"/>
                  <a:gd name="T3" fmla="*/ 0 h 717"/>
                  <a:gd name="T4" fmla="*/ 0 w 216"/>
                  <a:gd name="T5" fmla="*/ 717 h 717"/>
                  <a:gd name="T6" fmla="*/ 216 w 216"/>
                  <a:gd name="T7" fmla="*/ 717 h 717"/>
                  <a:gd name="T8" fmla="*/ 216 w 216"/>
                  <a:gd name="T9" fmla="*/ 642 h 717"/>
                  <a:gd name="T10" fmla="*/ 82 w 216"/>
                  <a:gd name="T11" fmla="*/ 642 h 717"/>
                  <a:gd name="T12" fmla="*/ 82 w 216"/>
                  <a:gd name="T13" fmla="*/ 0 h 717"/>
                </a:gdLst>
                <a:ahLst/>
                <a:cxnLst>
                  <a:cxn ang="0">
                    <a:pos x="T0" y="T1"/>
                  </a:cxn>
                  <a:cxn ang="0">
                    <a:pos x="T2" y="T3"/>
                  </a:cxn>
                  <a:cxn ang="0">
                    <a:pos x="T4" y="T5"/>
                  </a:cxn>
                  <a:cxn ang="0">
                    <a:pos x="T6" y="T7"/>
                  </a:cxn>
                  <a:cxn ang="0">
                    <a:pos x="T8" y="T9"/>
                  </a:cxn>
                  <a:cxn ang="0">
                    <a:pos x="T10" y="T11"/>
                  </a:cxn>
                  <a:cxn ang="0">
                    <a:pos x="T12" y="T13"/>
                  </a:cxn>
                </a:cxnLst>
                <a:rect l="0" t="0" r="r" b="b"/>
                <a:pathLst>
                  <a:path w="216" h="717">
                    <a:moveTo>
                      <a:pt x="82" y="0"/>
                    </a:moveTo>
                    <a:lnTo>
                      <a:pt x="0" y="0"/>
                    </a:lnTo>
                    <a:lnTo>
                      <a:pt x="0" y="717"/>
                    </a:lnTo>
                    <a:lnTo>
                      <a:pt x="216" y="717"/>
                    </a:lnTo>
                    <a:lnTo>
                      <a:pt x="216" y="642"/>
                    </a:lnTo>
                    <a:lnTo>
                      <a:pt x="82" y="642"/>
                    </a:lnTo>
                    <a:lnTo>
                      <a:pt x="8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3" name="Rectangle 21"/>
              <p:cNvSpPr>
                <a:spLocks noChangeArrowheads="1"/>
              </p:cNvSpPr>
              <p:nvPr/>
            </p:nvSpPr>
            <p:spPr bwMode="auto">
              <a:xfrm>
                <a:off x="3456320" y="3230563"/>
                <a:ext cx="130175" cy="1138236"/>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4" name="Freeform 22"/>
              <p:cNvSpPr>
                <a:spLocks/>
              </p:cNvSpPr>
              <p:nvPr/>
            </p:nvSpPr>
            <p:spPr bwMode="auto">
              <a:xfrm>
                <a:off x="5048432" y="3230563"/>
                <a:ext cx="344488" cy="1138236"/>
              </a:xfrm>
              <a:custGeom>
                <a:avLst/>
                <a:gdLst>
                  <a:gd name="T0" fmla="*/ 217 w 217"/>
                  <a:gd name="T1" fmla="*/ 0 h 717"/>
                  <a:gd name="T2" fmla="*/ 0 w 217"/>
                  <a:gd name="T3" fmla="*/ 0 h 717"/>
                  <a:gd name="T4" fmla="*/ 0 w 217"/>
                  <a:gd name="T5" fmla="*/ 717 h 717"/>
                  <a:gd name="T6" fmla="*/ 80 w 217"/>
                  <a:gd name="T7" fmla="*/ 717 h 717"/>
                  <a:gd name="T8" fmla="*/ 80 w 217"/>
                  <a:gd name="T9" fmla="*/ 390 h 717"/>
                  <a:gd name="T10" fmla="*/ 213 w 217"/>
                  <a:gd name="T11" fmla="*/ 390 h 717"/>
                  <a:gd name="T12" fmla="*/ 213 w 217"/>
                  <a:gd name="T13" fmla="*/ 315 h 717"/>
                  <a:gd name="T14" fmla="*/ 80 w 217"/>
                  <a:gd name="T15" fmla="*/ 315 h 717"/>
                  <a:gd name="T16" fmla="*/ 80 w 217"/>
                  <a:gd name="T17" fmla="*/ 75 h 717"/>
                  <a:gd name="T18" fmla="*/ 217 w 217"/>
                  <a:gd name="T19" fmla="*/ 75 h 717"/>
                  <a:gd name="T20" fmla="*/ 217 w 217"/>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17">
                    <a:moveTo>
                      <a:pt x="217" y="0"/>
                    </a:moveTo>
                    <a:lnTo>
                      <a:pt x="0" y="0"/>
                    </a:lnTo>
                    <a:lnTo>
                      <a:pt x="0" y="717"/>
                    </a:lnTo>
                    <a:lnTo>
                      <a:pt x="80" y="717"/>
                    </a:lnTo>
                    <a:lnTo>
                      <a:pt x="80" y="390"/>
                    </a:lnTo>
                    <a:lnTo>
                      <a:pt x="213" y="390"/>
                    </a:lnTo>
                    <a:lnTo>
                      <a:pt x="213" y="315"/>
                    </a:lnTo>
                    <a:lnTo>
                      <a:pt x="80" y="315"/>
                    </a:lnTo>
                    <a:lnTo>
                      <a:pt x="80" y="75"/>
                    </a:lnTo>
                    <a:lnTo>
                      <a:pt x="217" y="75"/>
                    </a:lnTo>
                    <a:lnTo>
                      <a:pt x="2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5" name="Freeform 24"/>
              <p:cNvSpPr>
                <a:spLocks/>
              </p:cNvSpPr>
              <p:nvPr/>
            </p:nvSpPr>
            <p:spPr bwMode="auto">
              <a:xfrm>
                <a:off x="8169738" y="3230563"/>
                <a:ext cx="357188" cy="1138236"/>
              </a:xfrm>
              <a:custGeom>
                <a:avLst/>
                <a:gdLst>
                  <a:gd name="T0" fmla="*/ 223 w 225"/>
                  <a:gd name="T1" fmla="*/ 0 h 717"/>
                  <a:gd name="T2" fmla="*/ 0 w 225"/>
                  <a:gd name="T3" fmla="*/ 0 h 717"/>
                  <a:gd name="T4" fmla="*/ 0 w 225"/>
                  <a:gd name="T5" fmla="*/ 717 h 717"/>
                  <a:gd name="T6" fmla="*/ 225 w 225"/>
                  <a:gd name="T7" fmla="*/ 717 h 717"/>
                  <a:gd name="T8" fmla="*/ 225 w 225"/>
                  <a:gd name="T9" fmla="*/ 642 h 717"/>
                  <a:gd name="T10" fmla="*/ 80 w 225"/>
                  <a:gd name="T11" fmla="*/ 642 h 717"/>
                  <a:gd name="T12" fmla="*/ 80 w 225"/>
                  <a:gd name="T13" fmla="*/ 388 h 717"/>
                  <a:gd name="T14" fmla="*/ 217 w 225"/>
                  <a:gd name="T15" fmla="*/ 388 h 717"/>
                  <a:gd name="T16" fmla="*/ 217 w 225"/>
                  <a:gd name="T17" fmla="*/ 313 h 717"/>
                  <a:gd name="T18" fmla="*/ 80 w 225"/>
                  <a:gd name="T19" fmla="*/ 313 h 717"/>
                  <a:gd name="T20" fmla="*/ 80 w 225"/>
                  <a:gd name="T21" fmla="*/ 75 h 717"/>
                  <a:gd name="T22" fmla="*/ 223 w 225"/>
                  <a:gd name="T23" fmla="*/ 75 h 717"/>
                  <a:gd name="T24" fmla="*/ 223 w 225"/>
                  <a:gd name="T25"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717">
                    <a:moveTo>
                      <a:pt x="223" y="0"/>
                    </a:moveTo>
                    <a:lnTo>
                      <a:pt x="0" y="0"/>
                    </a:lnTo>
                    <a:lnTo>
                      <a:pt x="0" y="717"/>
                    </a:lnTo>
                    <a:lnTo>
                      <a:pt x="225" y="717"/>
                    </a:lnTo>
                    <a:lnTo>
                      <a:pt x="225" y="642"/>
                    </a:lnTo>
                    <a:lnTo>
                      <a:pt x="80" y="642"/>
                    </a:lnTo>
                    <a:lnTo>
                      <a:pt x="80" y="388"/>
                    </a:lnTo>
                    <a:lnTo>
                      <a:pt x="217" y="388"/>
                    </a:lnTo>
                    <a:lnTo>
                      <a:pt x="217" y="313"/>
                    </a:lnTo>
                    <a:lnTo>
                      <a:pt x="80" y="313"/>
                    </a:lnTo>
                    <a:lnTo>
                      <a:pt x="80" y="75"/>
                    </a:lnTo>
                    <a:lnTo>
                      <a:pt x="223" y="75"/>
                    </a:lnTo>
                    <a:lnTo>
                      <a:pt x="2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11" name="Rectangle 10"/>
            <p:cNvSpPr/>
            <p:nvPr/>
          </p:nvSpPr>
          <p:spPr>
            <a:xfrm>
              <a:off x="283867" y="3442638"/>
              <a:ext cx="866753" cy="561884"/>
            </a:xfrm>
            <a:prstGeom prst="rect">
              <a:avLst/>
            </a:prstGeom>
          </p:spPr>
          <p:txBody>
            <a:bodyPr wrap="square">
              <a:spAutoFit/>
            </a:bodyPr>
            <a:lstStyle/>
            <a:p>
              <a:pPr lvl="0"/>
              <a:r>
                <a:rPr lang="en-US" sz="1067" b="1" dirty="0">
                  <a:solidFill>
                    <a:srgbClr val="002060"/>
                  </a:solidFill>
                  <a:latin typeface="Arial" panose="020B0604020202020204" pitchFamily="34" charset="0"/>
                  <a:cs typeface="Arial" panose="020B0604020202020204" pitchFamily="34" charset="0"/>
                </a:rPr>
                <a:t>Client Value </a:t>
              </a:r>
              <a:r>
                <a:rPr lang="en-US" sz="1067" dirty="0">
                  <a:solidFill>
                    <a:schemeClr val="tx1"/>
                  </a:solidFill>
                  <a:latin typeface="Arial" panose="020B0604020202020204" pitchFamily="34" charset="0"/>
                  <a:cs typeface="Arial" panose="020B0604020202020204" pitchFamily="34" charset="0"/>
                </a:rPr>
                <a:t>To surpass client expectations consistently.</a:t>
              </a:r>
            </a:p>
          </p:txBody>
        </p:sp>
        <p:sp>
          <p:nvSpPr>
            <p:cNvPr id="12" name="Rectangle 11"/>
            <p:cNvSpPr/>
            <p:nvPr/>
          </p:nvSpPr>
          <p:spPr>
            <a:xfrm>
              <a:off x="1291528" y="3442638"/>
              <a:ext cx="1454052" cy="685044"/>
            </a:xfrm>
            <a:prstGeom prst="rect">
              <a:avLst/>
            </a:prstGeom>
          </p:spPr>
          <p:txBody>
            <a:bodyPr wrap="square">
              <a:spAutoFit/>
            </a:bodyPr>
            <a:lstStyle/>
            <a:p>
              <a:pPr lvl="0"/>
              <a:r>
                <a:rPr lang="en-US" sz="1067" b="1" dirty="0">
                  <a:solidFill>
                    <a:srgbClr val="002060"/>
                  </a:solidFill>
                  <a:latin typeface="Arial" panose="020B0604020202020204" pitchFamily="34" charset="0"/>
                  <a:cs typeface="Arial" panose="020B0604020202020204" pitchFamily="34" charset="0"/>
                </a:rPr>
                <a:t>Leadership by Example </a:t>
              </a:r>
              <a:r>
                <a:rPr lang="en-US" sz="1067" dirty="0">
                  <a:solidFill>
                    <a:schemeClr val="tx1"/>
                  </a:solidFill>
                  <a:latin typeface="Arial" panose="020B0604020202020204" pitchFamily="34" charset="0"/>
                  <a:cs typeface="Arial" panose="020B0604020202020204" pitchFamily="34" charset="0"/>
                </a:rPr>
                <a:t>To set standards in our business and transactions, and be an exemplar for the industry and ourselves.</a:t>
              </a:r>
            </a:p>
          </p:txBody>
        </p:sp>
        <p:sp>
          <p:nvSpPr>
            <p:cNvPr id="13" name="Rectangle 12"/>
            <p:cNvSpPr/>
            <p:nvPr/>
          </p:nvSpPr>
          <p:spPr>
            <a:xfrm>
              <a:off x="2867438" y="3442638"/>
              <a:ext cx="1186939" cy="685044"/>
            </a:xfrm>
            <a:prstGeom prst="rect">
              <a:avLst/>
            </a:prstGeom>
          </p:spPr>
          <p:txBody>
            <a:bodyPr wrap="square">
              <a:spAutoFit/>
            </a:bodyPr>
            <a:lstStyle/>
            <a:p>
              <a:pPr lvl="0"/>
              <a:r>
                <a:rPr lang="en-US" sz="1067" b="1" dirty="0">
                  <a:solidFill>
                    <a:srgbClr val="002060"/>
                  </a:solidFill>
                  <a:latin typeface="Arial" panose="020B0604020202020204" pitchFamily="34" charset="0"/>
                  <a:cs typeface="Arial" panose="020B0604020202020204" pitchFamily="34" charset="0"/>
                </a:rPr>
                <a:t>Integrity and Transparency</a:t>
              </a:r>
              <a:br>
                <a:rPr lang="en-US" sz="1067" b="1" dirty="0">
                  <a:solidFill>
                    <a:srgbClr val="381460"/>
                  </a:solidFill>
                  <a:latin typeface="Arial" panose="020B0604020202020204" pitchFamily="34" charset="0"/>
                  <a:cs typeface="Arial" panose="020B0604020202020204" pitchFamily="34" charset="0"/>
                </a:rPr>
              </a:br>
              <a:r>
                <a:rPr lang="en-US" sz="1067" dirty="0">
                  <a:solidFill>
                    <a:schemeClr val="tx1"/>
                  </a:solidFill>
                  <a:latin typeface="Arial" panose="020B0604020202020204" pitchFamily="34" charset="0"/>
                  <a:cs typeface="Arial" panose="020B0604020202020204" pitchFamily="34" charset="0"/>
                </a:rPr>
                <a:t>To be ethical, sincere, and open in all our transactions.</a:t>
              </a:r>
            </a:p>
          </p:txBody>
        </p:sp>
        <p:sp>
          <p:nvSpPr>
            <p:cNvPr id="14" name="Rectangle 13"/>
            <p:cNvSpPr/>
            <p:nvPr/>
          </p:nvSpPr>
          <p:spPr>
            <a:xfrm>
              <a:off x="4214336" y="3442638"/>
              <a:ext cx="1226225" cy="685044"/>
            </a:xfrm>
            <a:prstGeom prst="rect">
              <a:avLst/>
            </a:prstGeom>
          </p:spPr>
          <p:txBody>
            <a:bodyPr wrap="square">
              <a:spAutoFit/>
            </a:bodyPr>
            <a:lstStyle/>
            <a:p>
              <a:pPr lvl="0"/>
              <a:r>
                <a:rPr lang="en-US" sz="1067" b="1" dirty="0">
                  <a:solidFill>
                    <a:srgbClr val="002060"/>
                  </a:solidFill>
                  <a:latin typeface="Arial" panose="020B0604020202020204" pitchFamily="34" charset="0"/>
                  <a:cs typeface="Arial" panose="020B0604020202020204" pitchFamily="34" charset="0"/>
                </a:rPr>
                <a:t>Fairness</a:t>
              </a:r>
              <a:br>
                <a:rPr lang="en-US" sz="1067" dirty="0">
                  <a:solidFill>
                    <a:schemeClr val="tx1"/>
                  </a:solidFill>
                  <a:latin typeface="Arial" panose="020B0604020202020204" pitchFamily="34" charset="0"/>
                  <a:cs typeface="Arial" panose="020B0604020202020204" pitchFamily="34" charset="0"/>
                </a:rPr>
              </a:br>
              <a:r>
                <a:rPr lang="en-US" sz="1067" dirty="0">
                  <a:solidFill>
                    <a:schemeClr val="tx1"/>
                  </a:solidFill>
                  <a:latin typeface="Arial" panose="020B0604020202020204" pitchFamily="34" charset="0"/>
                  <a:cs typeface="Arial" panose="020B0604020202020204" pitchFamily="34" charset="0"/>
                </a:rPr>
                <a:t>To be objective and transaction-oriented, and thereby earn trust and respect.</a:t>
              </a:r>
            </a:p>
          </p:txBody>
        </p:sp>
        <p:sp>
          <p:nvSpPr>
            <p:cNvPr id="20" name="Rectangle 19"/>
            <p:cNvSpPr/>
            <p:nvPr/>
          </p:nvSpPr>
          <p:spPr>
            <a:xfrm>
              <a:off x="6822400" y="3442638"/>
              <a:ext cx="1683425" cy="685044"/>
            </a:xfrm>
            <a:prstGeom prst="rect">
              <a:avLst/>
            </a:prstGeom>
          </p:spPr>
          <p:txBody>
            <a:bodyPr wrap="square">
              <a:spAutoFit/>
            </a:bodyPr>
            <a:lstStyle/>
            <a:p>
              <a:pPr lvl="0"/>
              <a:r>
                <a:rPr lang="en-US" sz="1067" b="1" dirty="0">
                  <a:solidFill>
                    <a:srgbClr val="002060"/>
                  </a:solidFill>
                  <a:latin typeface="Arial" panose="020B0604020202020204" pitchFamily="34" charset="0"/>
                  <a:cs typeface="Arial" panose="020B0604020202020204" pitchFamily="34" charset="0"/>
                </a:rPr>
                <a:t>Excellence</a:t>
              </a:r>
              <a:br>
                <a:rPr lang="en-US" sz="1067" dirty="0">
                  <a:solidFill>
                    <a:schemeClr val="tx1"/>
                  </a:solidFill>
                  <a:latin typeface="Arial" panose="020B0604020202020204" pitchFamily="34" charset="0"/>
                  <a:cs typeface="Arial" panose="020B0604020202020204" pitchFamily="34" charset="0"/>
                </a:rPr>
              </a:br>
              <a:r>
                <a:rPr lang="en-US" sz="1067" dirty="0">
                  <a:solidFill>
                    <a:schemeClr val="tx1"/>
                  </a:solidFill>
                  <a:latin typeface="Arial" panose="020B0604020202020204" pitchFamily="34" charset="0"/>
                  <a:cs typeface="Arial" panose="020B0604020202020204" pitchFamily="34" charset="0"/>
                </a:rPr>
                <a:t>To strive relentlessly and constantly improve ourselves, our teams, our services, and our products to become the best. </a:t>
              </a:r>
            </a:p>
          </p:txBody>
        </p:sp>
      </p:grpSp>
    </p:spTree>
    <p:extLst>
      <p:ext uri="{BB962C8B-B14F-4D97-AF65-F5344CB8AC3E}">
        <p14:creationId xmlns:p14="http://schemas.microsoft.com/office/powerpoint/2010/main" val="1469091676"/>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2" name="Group 1"/>
          <p:cNvGrpSpPr/>
          <p:nvPr/>
        </p:nvGrpSpPr>
        <p:grpSpPr>
          <a:xfrm>
            <a:off x="-11894" y="2872208"/>
            <a:ext cx="12215771" cy="1153909"/>
            <a:chOff x="-8920" y="2154156"/>
            <a:chExt cx="9161828" cy="865432"/>
          </a:xfrm>
          <a:solidFill>
            <a:srgbClr val="007DC3"/>
          </a:solidFill>
        </p:grpSpPr>
        <p:sp>
          <p:nvSpPr>
            <p:cNvPr id="5" name="object 3"/>
            <p:cNvSpPr/>
            <p:nvPr/>
          </p:nvSpPr>
          <p:spPr>
            <a:xfrm>
              <a:off x="3114541"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6" name="object 4"/>
            <p:cNvSpPr/>
            <p:nvPr/>
          </p:nvSpPr>
          <p:spPr>
            <a:xfrm>
              <a:off x="259395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7" name="object 5"/>
            <p:cNvSpPr/>
            <p:nvPr/>
          </p:nvSpPr>
          <p:spPr>
            <a:xfrm>
              <a:off x="2073387"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8" name="object 6"/>
            <p:cNvSpPr/>
            <p:nvPr/>
          </p:nvSpPr>
          <p:spPr>
            <a:xfrm>
              <a:off x="155281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9" name="object 7"/>
            <p:cNvSpPr/>
            <p:nvPr/>
          </p:nvSpPr>
          <p:spPr>
            <a:xfrm>
              <a:off x="103224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0" name="object 8"/>
            <p:cNvSpPr/>
            <p:nvPr/>
          </p:nvSpPr>
          <p:spPr>
            <a:xfrm>
              <a:off x="511664"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1" name="object 9"/>
            <p:cNvSpPr/>
            <p:nvPr/>
          </p:nvSpPr>
          <p:spPr>
            <a:xfrm>
              <a:off x="-8920"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2" name="object 20"/>
            <p:cNvSpPr/>
            <p:nvPr/>
          </p:nvSpPr>
          <p:spPr>
            <a:xfrm>
              <a:off x="904870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3" name="object 21"/>
            <p:cNvSpPr/>
            <p:nvPr/>
          </p:nvSpPr>
          <p:spPr>
            <a:xfrm>
              <a:off x="852813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4" name="object 22"/>
            <p:cNvSpPr/>
            <p:nvPr/>
          </p:nvSpPr>
          <p:spPr>
            <a:xfrm>
              <a:off x="8007566"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5" name="object 23"/>
            <p:cNvSpPr/>
            <p:nvPr/>
          </p:nvSpPr>
          <p:spPr>
            <a:xfrm>
              <a:off x="748699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6" name="object 24"/>
            <p:cNvSpPr/>
            <p:nvPr/>
          </p:nvSpPr>
          <p:spPr>
            <a:xfrm>
              <a:off x="6966413"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7" name="object 25"/>
            <p:cNvSpPr/>
            <p:nvPr/>
          </p:nvSpPr>
          <p:spPr>
            <a:xfrm>
              <a:off x="6445842"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8" name="object 26"/>
            <p:cNvSpPr/>
            <p:nvPr/>
          </p:nvSpPr>
          <p:spPr>
            <a:xfrm>
              <a:off x="5925272"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9" name="object 27"/>
            <p:cNvSpPr/>
            <p:nvPr/>
          </p:nvSpPr>
          <p:spPr>
            <a:xfrm>
              <a:off x="540467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20" name="object 28"/>
            <p:cNvSpPr/>
            <p:nvPr/>
          </p:nvSpPr>
          <p:spPr>
            <a:xfrm>
              <a:off x="3635124"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grpSp>
      <p:sp>
        <p:nvSpPr>
          <p:cNvPr id="22" name="Title 21"/>
          <p:cNvSpPr>
            <a:spLocks noGrp="1"/>
          </p:cNvSpPr>
          <p:nvPr>
            <p:ph type="title" hasCustomPrompt="1"/>
          </p:nvPr>
        </p:nvSpPr>
        <p:spPr>
          <a:xfrm>
            <a:off x="509273" y="4345490"/>
            <a:ext cx="4957031" cy="1562941"/>
          </a:xfrm>
          <a:prstGeom prst="rect">
            <a:avLst/>
          </a:prstGeom>
        </p:spPr>
        <p:txBody>
          <a:bodyPr vert="horz"/>
          <a:lstStyle>
            <a:lvl1pPr algn="l">
              <a:defRPr>
                <a:solidFill>
                  <a:srgbClr val="007DC3"/>
                </a:solidFill>
              </a:defRPr>
            </a:lvl1pPr>
          </a:lstStyle>
          <a:p>
            <a:r>
              <a:rPr lang="en-US" dirty="0"/>
              <a:t>CLICK TO EDIT MASTER TITLE STYLE</a:t>
            </a:r>
          </a:p>
        </p:txBody>
      </p:sp>
      <p:pic>
        <p:nvPicPr>
          <p:cNvPr id="21" name="Picture 2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grpSp>
        <p:nvGrpSpPr>
          <p:cNvPr id="27" name="Group 26"/>
          <p:cNvGrpSpPr/>
          <p:nvPr/>
        </p:nvGrpSpPr>
        <p:grpSpPr>
          <a:xfrm>
            <a:off x="4338317" y="389892"/>
            <a:ext cx="3505808" cy="5365547"/>
            <a:chOff x="3253738" y="292419"/>
            <a:chExt cx="2629356" cy="4024160"/>
          </a:xfrm>
        </p:grpSpPr>
        <p:pic>
          <p:nvPicPr>
            <p:cNvPr id="26" name="Picture 2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53738" y="292419"/>
              <a:ext cx="2629356" cy="344239"/>
            </a:xfrm>
            <a:prstGeom prst="rect">
              <a:avLst/>
            </a:prstGeom>
          </p:spPr>
        </p:pic>
        <p:grpSp>
          <p:nvGrpSpPr>
            <p:cNvPr id="25" name="Group 24"/>
            <p:cNvGrpSpPr/>
            <p:nvPr/>
          </p:nvGrpSpPr>
          <p:grpSpPr>
            <a:xfrm>
              <a:off x="4152174" y="856717"/>
              <a:ext cx="836532" cy="3459862"/>
              <a:chOff x="4152174" y="856717"/>
              <a:chExt cx="836532" cy="3459862"/>
            </a:xfrm>
          </p:grpSpPr>
          <p:sp>
            <p:nvSpPr>
              <p:cNvPr id="4" name="object 2"/>
              <p:cNvSpPr/>
              <p:nvPr/>
            </p:nvSpPr>
            <p:spPr>
              <a:xfrm>
                <a:off x="4155718" y="856717"/>
                <a:ext cx="832988" cy="3459862"/>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007DC3"/>
              </a:solidFill>
            </p:spPr>
            <p:txBody>
              <a:bodyPr wrap="square" lIns="0" tIns="0" rIns="0" bIns="0" rtlCol="0"/>
              <a:lstStyle/>
              <a:p>
                <a:endParaRPr sz="2400"/>
              </a:p>
            </p:txBody>
          </p:sp>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52174" y="856717"/>
                <a:ext cx="832484" cy="3459862"/>
              </a:xfrm>
              <a:prstGeom prst="rect">
                <a:avLst/>
              </a:prstGeom>
            </p:spPr>
          </p:pic>
        </p:grpSp>
      </p:grpSp>
    </p:spTree>
    <p:extLst>
      <p:ext uri="{BB962C8B-B14F-4D97-AF65-F5344CB8AC3E}">
        <p14:creationId xmlns:p14="http://schemas.microsoft.com/office/powerpoint/2010/main" val="1021979934"/>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a:prstGeom prst="rect">
            <a:avLst/>
          </a:prstGeom>
        </p:spPr>
        <p:txBody>
          <a:bodyPr/>
          <a:lstStyle>
            <a:lvl1pPr algn="ctr">
              <a:defRPr sz="3200"/>
            </a:lvl1pPr>
          </a:lstStyle>
          <a:p>
            <a:r>
              <a:rPr lang="en-US"/>
              <a:t>Click icon to add picture</a:t>
            </a:r>
            <a:endParaRPr lang="en-US" dirty="0"/>
          </a:p>
        </p:txBody>
      </p:sp>
      <p:sp>
        <p:nvSpPr>
          <p:cNvPr id="40" name="Shape 40"/>
          <p:cNvSpPr>
            <a:spLocks noGrp="1"/>
          </p:cNvSpPr>
          <p:nvPr>
            <p:ph type="title" hasCustomPrompt="1"/>
          </p:nvPr>
        </p:nvSpPr>
        <p:spPr>
          <a:xfrm>
            <a:off x="457554" y="403854"/>
            <a:ext cx="4588580" cy="1154012"/>
          </a:xfrm>
          <a:prstGeom prst="rect">
            <a:avLst/>
          </a:prstGeom>
        </p:spPr>
        <p:txBody>
          <a:bodyPr anchor="t">
            <a:noAutofit/>
          </a:bodyPr>
          <a:lstStyle>
            <a:lvl1pPr>
              <a:defRPr sz="3200">
                <a:solidFill>
                  <a:srgbClr val="007CC3"/>
                </a:solidFill>
              </a:defRPr>
            </a:lvl1pPr>
          </a:lstStyle>
          <a:p>
            <a:r>
              <a:rPr lang="en-US" dirty="0"/>
              <a:t>TITLE TEXT</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3710918363"/>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18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1326386" y="2762251"/>
            <a:ext cx="9512439" cy="1346200"/>
          </a:xfrm>
          <a:prstGeom prst="rect">
            <a:avLst/>
          </a:prstGeom>
        </p:spPr>
        <p:txBody>
          <a:bodyPr anchor="ctr">
            <a:noAutofit/>
          </a:bodyPr>
          <a:lstStyle>
            <a:lvl1pPr algn="ctr">
              <a:defRPr sz="3200" b="0">
                <a:solidFill>
                  <a:srgbClr val="007CC3"/>
                </a:solidFill>
              </a:defRPr>
            </a:lvl1pPr>
          </a:lstStyle>
          <a:p>
            <a:r>
              <a:rPr lang="en-US" dirty="0"/>
              <a:t>TITLE TEXT</a:t>
            </a:r>
          </a:p>
        </p:txBody>
      </p:sp>
      <p:sp>
        <p:nvSpPr>
          <p:cNvPr id="13" name="object 8"/>
          <p:cNvSpPr/>
          <p:nvPr/>
        </p:nvSpPr>
        <p:spPr>
          <a:xfrm>
            <a:off x="68221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15"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16"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19" name="object 21"/>
          <p:cNvSpPr/>
          <p:nvPr/>
        </p:nvSpPr>
        <p:spPr>
          <a:xfrm>
            <a:off x="113708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18433896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9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596918" y="1533779"/>
            <a:ext cx="9369820" cy="633687"/>
          </a:xfrm>
          <a:prstGeom prst="rect">
            <a:avLst/>
          </a:prstGeom>
        </p:spPr>
        <p:txBody>
          <a:bodyPr anchor="t">
            <a:noAutofit/>
          </a:bodyPr>
          <a:lstStyle>
            <a:lvl1pPr>
              <a:defRPr sz="2667" b="0">
                <a:solidFill>
                  <a:schemeClr val="tx1"/>
                </a:solidFill>
              </a:defRPr>
            </a:lvl1pPr>
          </a:lstStyle>
          <a:p>
            <a:r>
              <a:rPr lang="en-US" dirty="0"/>
              <a:t>Title text</a:t>
            </a:r>
          </a:p>
        </p:txBody>
      </p:sp>
      <p:sp>
        <p:nvSpPr>
          <p:cNvPr id="1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AADC878-8407-44E0-B055-BFE01E0F4D77}" type="slidenum">
              <a:rPr lang="en-US" smtClean="0"/>
              <a:t>‹#›</a:t>
            </a:fld>
            <a:endParaRPr lang="en-US"/>
          </a:p>
        </p:txBody>
      </p:sp>
      <p:sp>
        <p:nvSpPr>
          <p:cNvPr id="21" name="object 8"/>
          <p:cNvSpPr/>
          <p:nvPr/>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22"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3"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4" name="object 21"/>
          <p:cNvSpPr/>
          <p:nvPr/>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5" name="object 3"/>
          <p:cNvSpPr/>
          <p:nvPr/>
        </p:nvSpPr>
        <p:spPr>
          <a:xfrm>
            <a:off x="425052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6" name="object 4"/>
          <p:cNvSpPr/>
          <p:nvPr/>
        </p:nvSpPr>
        <p:spPr>
          <a:xfrm>
            <a:off x="3540121"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7" name="object 5"/>
          <p:cNvSpPr/>
          <p:nvPr/>
        </p:nvSpPr>
        <p:spPr>
          <a:xfrm>
            <a:off x="2829718"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8" name="object 6"/>
          <p:cNvSpPr/>
          <p:nvPr/>
        </p:nvSpPr>
        <p:spPr>
          <a:xfrm>
            <a:off x="211931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9" name="object 7"/>
          <p:cNvSpPr/>
          <p:nvPr/>
        </p:nvSpPr>
        <p:spPr>
          <a:xfrm>
            <a:off x="140891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0" name="object 22"/>
          <p:cNvSpPr/>
          <p:nvPr/>
        </p:nvSpPr>
        <p:spPr>
          <a:xfrm>
            <a:off x="1064414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1" name="object 23"/>
          <p:cNvSpPr/>
          <p:nvPr/>
        </p:nvSpPr>
        <p:spPr>
          <a:xfrm>
            <a:off x="993374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2" name="object 24"/>
          <p:cNvSpPr/>
          <p:nvPr/>
        </p:nvSpPr>
        <p:spPr>
          <a:xfrm>
            <a:off x="922334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3" name="object 25"/>
          <p:cNvSpPr/>
          <p:nvPr/>
        </p:nvSpPr>
        <p:spPr>
          <a:xfrm>
            <a:off x="851293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4" name="object 26"/>
          <p:cNvSpPr/>
          <p:nvPr/>
        </p:nvSpPr>
        <p:spPr>
          <a:xfrm>
            <a:off x="7802537"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6" name="object 28"/>
          <p:cNvSpPr/>
          <p:nvPr/>
        </p:nvSpPr>
        <p:spPr>
          <a:xfrm>
            <a:off x="496092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41" name="object 28"/>
          <p:cNvSpPr/>
          <p:nvPr/>
        </p:nvSpPr>
        <p:spPr>
          <a:xfrm>
            <a:off x="7092134"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42" name="object 3"/>
          <p:cNvSpPr/>
          <p:nvPr/>
        </p:nvSpPr>
        <p:spPr>
          <a:xfrm>
            <a:off x="567132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43" name="object 28"/>
          <p:cNvSpPr/>
          <p:nvPr/>
        </p:nvSpPr>
        <p:spPr>
          <a:xfrm>
            <a:off x="6381731"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pic>
        <p:nvPicPr>
          <p:cNvPr id="37" name="Picture 3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355155311"/>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11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1076326" y="2212571"/>
            <a:ext cx="10037116" cy="976107"/>
          </a:xfrm>
          <a:prstGeom prst="rect">
            <a:avLst/>
          </a:prstGeom>
        </p:spPr>
        <p:txBody>
          <a:bodyPr anchor="ctr">
            <a:noAutofit/>
          </a:bodyPr>
          <a:lstStyle>
            <a:lvl1pPr algn="ctr">
              <a:defRPr sz="3200">
                <a:solidFill>
                  <a:srgbClr val="007CC3"/>
                </a:solidFill>
              </a:defRPr>
            </a:lvl1pPr>
          </a:lstStyle>
          <a:p>
            <a:r>
              <a:rPr lang="en-US" dirty="0"/>
              <a:t>TITLE TEXT</a:t>
            </a:r>
          </a:p>
        </p:txBody>
      </p:sp>
      <p:sp>
        <p:nvSpPr>
          <p:cNvPr id="14" name="Text Placeholder 2"/>
          <p:cNvSpPr>
            <a:spLocks noGrp="1"/>
          </p:cNvSpPr>
          <p:nvPr>
            <p:ph type="body" idx="1" hasCustomPrompt="1"/>
          </p:nvPr>
        </p:nvSpPr>
        <p:spPr>
          <a:xfrm>
            <a:off x="1549093" y="3435351"/>
            <a:ext cx="9154073" cy="420333"/>
          </a:xfrm>
          <a:prstGeom prst="rect">
            <a:avLst/>
          </a:prstGeom>
        </p:spPr>
        <p:txBody>
          <a:bodyPr anchor="t">
            <a:noAutofit/>
          </a:bodyPr>
          <a:lstStyle>
            <a:lvl1pPr marL="457189" indent="-457189" algn="ctr">
              <a:buNone/>
              <a:defRPr kumimoji="0" lang="en-US" sz="2133" normalizeH="0" dirty="0" smtClean="0">
                <a:solidFill>
                  <a:schemeClr val="tx1">
                    <a:lumMod val="95000"/>
                    <a:lumOff val="5000"/>
                  </a:schemeClr>
                </a:solidFill>
                <a:effectLst/>
                <a:latin typeface="Arial"/>
                <a:ea typeface="Arial"/>
                <a:cs typeface="Arial"/>
              </a:defRPr>
            </a:lvl1pPr>
          </a:lstStyle>
          <a:p>
            <a:pPr marL="0" lvl="0" indent="0" fontAlgn="auto" hangingPunct="1">
              <a:spcBef>
                <a:spcPts val="0"/>
              </a:spcBef>
              <a:buSzTx/>
            </a:pPr>
            <a:r>
              <a:rPr lang="en-US" dirty="0"/>
              <a:t>CLICK TO EDIT MASTER TEXT STYLES</a:t>
            </a:r>
          </a:p>
        </p:txBody>
      </p:sp>
      <p:sp>
        <p:nvSpPr>
          <p:cNvPr id="15" name="Text Placeholder 2"/>
          <p:cNvSpPr>
            <a:spLocks noGrp="1"/>
          </p:cNvSpPr>
          <p:nvPr>
            <p:ph type="body" idx="10" hasCustomPrompt="1"/>
          </p:nvPr>
        </p:nvSpPr>
        <p:spPr>
          <a:xfrm>
            <a:off x="2649938" y="4283448"/>
            <a:ext cx="7097881" cy="1042403"/>
          </a:xfrm>
          <a:prstGeom prst="rect">
            <a:avLst/>
          </a:prstGeom>
        </p:spPr>
        <p:txBody>
          <a:bodyPr anchor="t">
            <a:noAutofit/>
          </a:bodyPr>
          <a:lstStyle>
            <a:lvl1pPr marL="0" indent="0" algn="ctr">
              <a:buNone/>
              <a:defRPr kumimoji="0" lang="en-US" sz="1600" normalizeH="0" dirty="0" smtClean="0">
                <a:solidFill>
                  <a:schemeClr val="tx1">
                    <a:lumMod val="95000"/>
                    <a:lumOff val="5000"/>
                  </a:schemeClr>
                </a:solidFill>
                <a:effectLst/>
                <a:latin typeface="Arial"/>
                <a:ea typeface="Arial"/>
                <a:cs typeface="Arial"/>
              </a:defRPr>
            </a:lvl1pPr>
          </a:lstStyle>
          <a:p>
            <a:pPr marL="0" lvl="0" indent="0" fontAlgn="auto" hangingPunct="1">
              <a:spcBef>
                <a:spcPts val="0"/>
              </a:spcBef>
              <a:buSzTx/>
            </a:pPr>
            <a:r>
              <a:rPr lang="en-US" dirty="0"/>
              <a:t>CLICK TO EDIT MASTER TEXT STYLES</a:t>
            </a:r>
          </a:p>
        </p:txBody>
      </p:sp>
      <p:sp>
        <p:nvSpPr>
          <p:cNvPr id="16" name="object 8"/>
          <p:cNvSpPr/>
          <p:nvPr/>
        </p:nvSpPr>
        <p:spPr>
          <a:xfrm>
            <a:off x="68221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18"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19"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0" name="object 21"/>
          <p:cNvSpPr/>
          <p:nvPr/>
        </p:nvSpPr>
        <p:spPr>
          <a:xfrm>
            <a:off x="113708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640266176"/>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9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596918" y="1533779"/>
            <a:ext cx="9369820" cy="633687"/>
          </a:xfrm>
          <a:prstGeom prst="rect">
            <a:avLst/>
          </a:prstGeom>
        </p:spPr>
        <p:txBody>
          <a:bodyPr anchor="t">
            <a:noAutofit/>
          </a:bodyPr>
          <a:lstStyle>
            <a:lvl1pPr>
              <a:defRPr sz="2667" b="0">
                <a:solidFill>
                  <a:schemeClr val="tx1"/>
                </a:solidFill>
              </a:defRPr>
            </a:lvl1pPr>
          </a:lstStyle>
          <a:p>
            <a:r>
              <a:rPr lang="en-US" dirty="0"/>
              <a:t>Title text</a:t>
            </a:r>
          </a:p>
        </p:txBody>
      </p:sp>
      <p:sp>
        <p:nvSpPr>
          <p:cNvPr id="1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22"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3"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4" name="object 21"/>
          <p:cNvSpPr/>
          <p:nvPr/>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5" name="object 3"/>
          <p:cNvSpPr/>
          <p:nvPr/>
        </p:nvSpPr>
        <p:spPr>
          <a:xfrm>
            <a:off x="425052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6" name="object 4"/>
          <p:cNvSpPr/>
          <p:nvPr/>
        </p:nvSpPr>
        <p:spPr>
          <a:xfrm>
            <a:off x="3540121"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7" name="object 5"/>
          <p:cNvSpPr/>
          <p:nvPr/>
        </p:nvSpPr>
        <p:spPr>
          <a:xfrm>
            <a:off x="2829718"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8" name="object 6"/>
          <p:cNvSpPr/>
          <p:nvPr/>
        </p:nvSpPr>
        <p:spPr>
          <a:xfrm>
            <a:off x="211931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9" name="object 7"/>
          <p:cNvSpPr/>
          <p:nvPr/>
        </p:nvSpPr>
        <p:spPr>
          <a:xfrm>
            <a:off x="140891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0" name="object 22"/>
          <p:cNvSpPr/>
          <p:nvPr/>
        </p:nvSpPr>
        <p:spPr>
          <a:xfrm>
            <a:off x="1064414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1" name="object 23"/>
          <p:cNvSpPr/>
          <p:nvPr/>
        </p:nvSpPr>
        <p:spPr>
          <a:xfrm>
            <a:off x="993374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2" name="object 24"/>
          <p:cNvSpPr/>
          <p:nvPr/>
        </p:nvSpPr>
        <p:spPr>
          <a:xfrm>
            <a:off x="922334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3" name="object 25"/>
          <p:cNvSpPr/>
          <p:nvPr/>
        </p:nvSpPr>
        <p:spPr>
          <a:xfrm>
            <a:off x="851293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4" name="object 26"/>
          <p:cNvSpPr/>
          <p:nvPr/>
        </p:nvSpPr>
        <p:spPr>
          <a:xfrm>
            <a:off x="7802537"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6" name="object 28"/>
          <p:cNvSpPr/>
          <p:nvPr/>
        </p:nvSpPr>
        <p:spPr>
          <a:xfrm>
            <a:off x="496092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41" name="object 28"/>
          <p:cNvSpPr/>
          <p:nvPr/>
        </p:nvSpPr>
        <p:spPr>
          <a:xfrm>
            <a:off x="7092134"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42" name="object 3"/>
          <p:cNvSpPr/>
          <p:nvPr/>
        </p:nvSpPr>
        <p:spPr>
          <a:xfrm>
            <a:off x="567132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43" name="object 28"/>
          <p:cNvSpPr/>
          <p:nvPr/>
        </p:nvSpPr>
        <p:spPr>
          <a:xfrm>
            <a:off x="6381731"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pic>
        <p:nvPicPr>
          <p:cNvPr id="37" name="Picture 3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1283940610"/>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10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1276537" y="1533779"/>
            <a:ext cx="9369820" cy="633687"/>
          </a:xfrm>
          <a:prstGeom prst="rect">
            <a:avLst/>
          </a:prstGeom>
        </p:spPr>
        <p:txBody>
          <a:bodyPr anchor="t">
            <a:noAutofit/>
          </a:bodyPr>
          <a:lstStyle>
            <a:lvl1pPr>
              <a:defRPr sz="2667" b="0">
                <a:solidFill>
                  <a:schemeClr val="tx1"/>
                </a:solidFill>
              </a:defRPr>
            </a:lvl1pPr>
          </a:lstStyle>
          <a:p>
            <a:r>
              <a:rPr lang="en-US" dirty="0"/>
              <a:t>Title text</a:t>
            </a:r>
          </a:p>
        </p:txBody>
      </p:sp>
      <p:sp>
        <p:nvSpPr>
          <p:cNvPr id="1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2"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3"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4" name="object 21"/>
          <p:cNvSpPr/>
          <p:nvPr/>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5" name="object 3"/>
          <p:cNvSpPr/>
          <p:nvPr/>
        </p:nvSpPr>
        <p:spPr>
          <a:xfrm>
            <a:off x="425052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6" name="object 4"/>
          <p:cNvSpPr/>
          <p:nvPr/>
        </p:nvSpPr>
        <p:spPr>
          <a:xfrm>
            <a:off x="3540121"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7" name="object 5"/>
          <p:cNvSpPr/>
          <p:nvPr/>
        </p:nvSpPr>
        <p:spPr>
          <a:xfrm>
            <a:off x="2829718"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8" name="object 6"/>
          <p:cNvSpPr/>
          <p:nvPr/>
        </p:nvSpPr>
        <p:spPr>
          <a:xfrm>
            <a:off x="211931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9" name="object 7"/>
          <p:cNvSpPr/>
          <p:nvPr/>
        </p:nvSpPr>
        <p:spPr>
          <a:xfrm>
            <a:off x="140891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30" name="object 22"/>
          <p:cNvSpPr/>
          <p:nvPr/>
        </p:nvSpPr>
        <p:spPr>
          <a:xfrm>
            <a:off x="1064414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1" name="object 23"/>
          <p:cNvSpPr/>
          <p:nvPr/>
        </p:nvSpPr>
        <p:spPr>
          <a:xfrm>
            <a:off x="993374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2" name="object 24"/>
          <p:cNvSpPr/>
          <p:nvPr/>
        </p:nvSpPr>
        <p:spPr>
          <a:xfrm>
            <a:off x="922334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3" name="object 25"/>
          <p:cNvSpPr/>
          <p:nvPr/>
        </p:nvSpPr>
        <p:spPr>
          <a:xfrm>
            <a:off x="851293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4" name="object 26"/>
          <p:cNvSpPr/>
          <p:nvPr/>
        </p:nvSpPr>
        <p:spPr>
          <a:xfrm>
            <a:off x="7802537"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5" name="object 28"/>
          <p:cNvSpPr/>
          <p:nvPr/>
        </p:nvSpPr>
        <p:spPr>
          <a:xfrm>
            <a:off x="496092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6" name="object 28"/>
          <p:cNvSpPr/>
          <p:nvPr/>
        </p:nvSpPr>
        <p:spPr>
          <a:xfrm>
            <a:off x="7092134"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7" name="object 3"/>
          <p:cNvSpPr/>
          <p:nvPr/>
        </p:nvSpPr>
        <p:spPr>
          <a:xfrm>
            <a:off x="567132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8" name="object 28"/>
          <p:cNvSpPr/>
          <p:nvPr/>
        </p:nvSpPr>
        <p:spPr>
          <a:xfrm>
            <a:off x="6381731"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pic>
        <p:nvPicPr>
          <p:cNvPr id="42" name="Picture 4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3304560324"/>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4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1930105" y="1533779"/>
            <a:ext cx="8766569" cy="633687"/>
          </a:xfrm>
          <a:prstGeom prst="rect">
            <a:avLst/>
          </a:prstGeom>
        </p:spPr>
        <p:txBody>
          <a:bodyPr anchor="t">
            <a:noAutofit/>
          </a:bodyPr>
          <a:lstStyle>
            <a:lvl1pPr>
              <a:tabLst/>
              <a:defRPr sz="2667" b="0">
                <a:solidFill>
                  <a:schemeClr val="tx1"/>
                </a:solidFill>
              </a:defRPr>
            </a:lvl1pPr>
          </a:lstStyle>
          <a:p>
            <a:r>
              <a:rPr lang="en-US" dirty="0"/>
              <a:t>Title text</a:t>
            </a:r>
          </a:p>
        </p:txBody>
      </p:sp>
      <p:sp>
        <p:nvSpPr>
          <p:cNvPr id="1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2"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3"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4" name="object 21"/>
          <p:cNvSpPr/>
          <p:nvPr/>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5" name="object 3"/>
          <p:cNvSpPr/>
          <p:nvPr/>
        </p:nvSpPr>
        <p:spPr>
          <a:xfrm>
            <a:off x="425052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6" name="object 4"/>
          <p:cNvSpPr/>
          <p:nvPr/>
        </p:nvSpPr>
        <p:spPr>
          <a:xfrm>
            <a:off x="3540121"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7" name="object 5"/>
          <p:cNvSpPr/>
          <p:nvPr/>
        </p:nvSpPr>
        <p:spPr>
          <a:xfrm>
            <a:off x="2829718"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8" name="object 6"/>
          <p:cNvSpPr/>
          <p:nvPr/>
        </p:nvSpPr>
        <p:spPr>
          <a:xfrm>
            <a:off x="211931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29" name="object 7"/>
          <p:cNvSpPr/>
          <p:nvPr/>
        </p:nvSpPr>
        <p:spPr>
          <a:xfrm>
            <a:off x="140891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0" name="object 22"/>
          <p:cNvSpPr/>
          <p:nvPr/>
        </p:nvSpPr>
        <p:spPr>
          <a:xfrm>
            <a:off x="1064414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1" name="object 23"/>
          <p:cNvSpPr/>
          <p:nvPr/>
        </p:nvSpPr>
        <p:spPr>
          <a:xfrm>
            <a:off x="993374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2" name="object 24"/>
          <p:cNvSpPr/>
          <p:nvPr/>
        </p:nvSpPr>
        <p:spPr>
          <a:xfrm>
            <a:off x="922334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3" name="object 25"/>
          <p:cNvSpPr/>
          <p:nvPr/>
        </p:nvSpPr>
        <p:spPr>
          <a:xfrm>
            <a:off x="851293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4" name="object 26"/>
          <p:cNvSpPr/>
          <p:nvPr/>
        </p:nvSpPr>
        <p:spPr>
          <a:xfrm>
            <a:off x="7802537"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5" name="object 28"/>
          <p:cNvSpPr/>
          <p:nvPr/>
        </p:nvSpPr>
        <p:spPr>
          <a:xfrm>
            <a:off x="496092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6" name="object 28"/>
          <p:cNvSpPr/>
          <p:nvPr/>
        </p:nvSpPr>
        <p:spPr>
          <a:xfrm>
            <a:off x="7092134"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7" name="object 3"/>
          <p:cNvSpPr/>
          <p:nvPr/>
        </p:nvSpPr>
        <p:spPr>
          <a:xfrm>
            <a:off x="567132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8" name="object 28"/>
          <p:cNvSpPr/>
          <p:nvPr/>
        </p:nvSpPr>
        <p:spPr>
          <a:xfrm>
            <a:off x="6381731"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pic>
        <p:nvPicPr>
          <p:cNvPr id="42" name="Picture 4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1992606879"/>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15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2712489" y="1533779"/>
            <a:ext cx="8299056" cy="633687"/>
          </a:xfrm>
          <a:prstGeom prst="rect">
            <a:avLst/>
          </a:prstGeom>
        </p:spPr>
        <p:txBody>
          <a:bodyPr anchor="t">
            <a:noAutofit/>
          </a:bodyPr>
          <a:lstStyle>
            <a:lvl1pPr>
              <a:defRPr sz="2667" b="0">
                <a:solidFill>
                  <a:schemeClr val="tx1"/>
                </a:solidFill>
              </a:defRPr>
            </a:lvl1pPr>
          </a:lstStyle>
          <a:p>
            <a:r>
              <a:rPr lang="en-US" dirty="0"/>
              <a:t>Title text</a:t>
            </a:r>
          </a:p>
        </p:txBody>
      </p:sp>
      <p:sp>
        <p:nvSpPr>
          <p:cNvPr id="1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2"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3"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4" name="object 21"/>
          <p:cNvSpPr/>
          <p:nvPr/>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5" name="object 3"/>
          <p:cNvSpPr/>
          <p:nvPr/>
        </p:nvSpPr>
        <p:spPr>
          <a:xfrm>
            <a:off x="425052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6" name="object 4"/>
          <p:cNvSpPr/>
          <p:nvPr/>
        </p:nvSpPr>
        <p:spPr>
          <a:xfrm>
            <a:off x="3540121"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7" name="object 5"/>
          <p:cNvSpPr/>
          <p:nvPr/>
        </p:nvSpPr>
        <p:spPr>
          <a:xfrm>
            <a:off x="2829718"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28" name="object 6"/>
          <p:cNvSpPr/>
          <p:nvPr/>
        </p:nvSpPr>
        <p:spPr>
          <a:xfrm>
            <a:off x="211931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9" name="object 7"/>
          <p:cNvSpPr/>
          <p:nvPr/>
        </p:nvSpPr>
        <p:spPr>
          <a:xfrm>
            <a:off x="140891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0" name="object 22"/>
          <p:cNvSpPr/>
          <p:nvPr/>
        </p:nvSpPr>
        <p:spPr>
          <a:xfrm>
            <a:off x="1064414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1" name="object 23"/>
          <p:cNvSpPr/>
          <p:nvPr/>
        </p:nvSpPr>
        <p:spPr>
          <a:xfrm>
            <a:off x="993374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2" name="object 24"/>
          <p:cNvSpPr/>
          <p:nvPr/>
        </p:nvSpPr>
        <p:spPr>
          <a:xfrm>
            <a:off x="922334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3" name="object 25"/>
          <p:cNvSpPr/>
          <p:nvPr/>
        </p:nvSpPr>
        <p:spPr>
          <a:xfrm>
            <a:off x="851293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4" name="object 26"/>
          <p:cNvSpPr/>
          <p:nvPr/>
        </p:nvSpPr>
        <p:spPr>
          <a:xfrm>
            <a:off x="7802537"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5" name="object 28"/>
          <p:cNvSpPr/>
          <p:nvPr/>
        </p:nvSpPr>
        <p:spPr>
          <a:xfrm>
            <a:off x="496092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6" name="object 28"/>
          <p:cNvSpPr/>
          <p:nvPr/>
        </p:nvSpPr>
        <p:spPr>
          <a:xfrm>
            <a:off x="7092134"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7" name="object 3"/>
          <p:cNvSpPr/>
          <p:nvPr/>
        </p:nvSpPr>
        <p:spPr>
          <a:xfrm>
            <a:off x="567132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8" name="object 28"/>
          <p:cNvSpPr/>
          <p:nvPr/>
        </p:nvSpPr>
        <p:spPr>
          <a:xfrm>
            <a:off x="6381731"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pic>
        <p:nvPicPr>
          <p:cNvPr id="42" name="Picture 4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413845275"/>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6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3318135" y="1533779"/>
            <a:ext cx="7447068" cy="633687"/>
          </a:xfrm>
          <a:prstGeom prst="rect">
            <a:avLst/>
          </a:prstGeom>
        </p:spPr>
        <p:txBody>
          <a:bodyPr anchor="t">
            <a:noAutofit/>
          </a:bodyPr>
          <a:lstStyle>
            <a:lvl1pPr>
              <a:defRPr sz="2667" b="0">
                <a:solidFill>
                  <a:schemeClr val="tx1"/>
                </a:solidFill>
              </a:defRPr>
            </a:lvl1pPr>
          </a:lstStyle>
          <a:p>
            <a:r>
              <a:rPr lang="en-US" dirty="0"/>
              <a:t>Title text</a:t>
            </a:r>
          </a:p>
        </p:txBody>
      </p:sp>
      <p:sp>
        <p:nvSpPr>
          <p:cNvPr id="1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2"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3"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4" name="object 21"/>
          <p:cNvSpPr/>
          <p:nvPr/>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5" name="object 3"/>
          <p:cNvSpPr/>
          <p:nvPr/>
        </p:nvSpPr>
        <p:spPr>
          <a:xfrm>
            <a:off x="425052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6" name="object 4"/>
          <p:cNvSpPr/>
          <p:nvPr/>
        </p:nvSpPr>
        <p:spPr>
          <a:xfrm>
            <a:off x="3540121"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7" name="object 5"/>
          <p:cNvSpPr/>
          <p:nvPr/>
        </p:nvSpPr>
        <p:spPr>
          <a:xfrm>
            <a:off x="2829718"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8" name="object 6"/>
          <p:cNvSpPr/>
          <p:nvPr/>
        </p:nvSpPr>
        <p:spPr>
          <a:xfrm>
            <a:off x="211931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9" name="object 7"/>
          <p:cNvSpPr/>
          <p:nvPr/>
        </p:nvSpPr>
        <p:spPr>
          <a:xfrm>
            <a:off x="140891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0" name="object 22"/>
          <p:cNvSpPr/>
          <p:nvPr/>
        </p:nvSpPr>
        <p:spPr>
          <a:xfrm>
            <a:off x="1064414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1" name="object 23"/>
          <p:cNvSpPr/>
          <p:nvPr/>
        </p:nvSpPr>
        <p:spPr>
          <a:xfrm>
            <a:off x="993374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2" name="object 24"/>
          <p:cNvSpPr/>
          <p:nvPr/>
        </p:nvSpPr>
        <p:spPr>
          <a:xfrm>
            <a:off x="922334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3" name="object 25"/>
          <p:cNvSpPr/>
          <p:nvPr/>
        </p:nvSpPr>
        <p:spPr>
          <a:xfrm>
            <a:off x="851293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4" name="object 26"/>
          <p:cNvSpPr/>
          <p:nvPr/>
        </p:nvSpPr>
        <p:spPr>
          <a:xfrm>
            <a:off x="7802537"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5" name="object 28"/>
          <p:cNvSpPr/>
          <p:nvPr/>
        </p:nvSpPr>
        <p:spPr>
          <a:xfrm>
            <a:off x="496092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6" name="object 28"/>
          <p:cNvSpPr/>
          <p:nvPr/>
        </p:nvSpPr>
        <p:spPr>
          <a:xfrm>
            <a:off x="7092134"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7" name="object 3"/>
          <p:cNvSpPr/>
          <p:nvPr/>
        </p:nvSpPr>
        <p:spPr>
          <a:xfrm>
            <a:off x="567132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8" name="object 28"/>
          <p:cNvSpPr/>
          <p:nvPr/>
        </p:nvSpPr>
        <p:spPr>
          <a:xfrm>
            <a:off x="6381731"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pic>
        <p:nvPicPr>
          <p:cNvPr id="42" name="Picture 4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3443425937"/>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8_Custom Layout">
    <p:spTree>
      <p:nvGrpSpPr>
        <p:cNvPr id="1" name=""/>
        <p:cNvGrpSpPr/>
        <p:nvPr/>
      </p:nvGrpSpPr>
      <p:grpSpPr>
        <a:xfrm>
          <a:off x="0" y="0"/>
          <a:ext cx="0" cy="0"/>
          <a:chOff x="0" y="0"/>
          <a:chExt cx="0" cy="0"/>
        </a:xfrm>
      </p:grpSpPr>
      <p:sp>
        <p:nvSpPr>
          <p:cNvPr id="24" name="Shape 40"/>
          <p:cNvSpPr>
            <a:spLocks noGrp="1"/>
          </p:cNvSpPr>
          <p:nvPr>
            <p:ph type="title" hasCustomPrompt="1"/>
          </p:nvPr>
        </p:nvSpPr>
        <p:spPr>
          <a:xfrm>
            <a:off x="1405723" y="1716478"/>
            <a:ext cx="4233863" cy="908189"/>
          </a:xfrm>
          <a:prstGeom prst="rect">
            <a:avLst/>
          </a:prstGeom>
        </p:spPr>
        <p:txBody>
          <a:bodyPr anchor="ctr">
            <a:noAutofit/>
          </a:bodyPr>
          <a:lstStyle>
            <a:lvl1pPr algn="l">
              <a:defRPr sz="2667">
                <a:solidFill>
                  <a:srgbClr val="007CC3"/>
                </a:solidFill>
              </a:defRPr>
            </a:lvl1pPr>
          </a:lstStyle>
          <a:p>
            <a:r>
              <a:rPr lang="en-US" dirty="0"/>
              <a:t>TITLE TEXT</a:t>
            </a:r>
          </a:p>
        </p:txBody>
      </p:sp>
      <p:sp>
        <p:nvSpPr>
          <p:cNvPr id="25" name="Text Placeholder 2"/>
          <p:cNvSpPr txBox="1">
            <a:spLocks/>
          </p:cNvSpPr>
          <p:nvPr/>
        </p:nvSpPr>
        <p:spPr>
          <a:xfrm>
            <a:off x="519600" y="6147181"/>
            <a:ext cx="8033033" cy="507664"/>
          </a:xfrm>
          <a:prstGeom prst="rect">
            <a:avLst/>
          </a:prstGeom>
        </p:spPr>
        <p:txBody>
          <a:bodyPr anchor="t">
            <a:noAutofit/>
          </a:bodyPr>
          <a:lstStyle>
            <a:lvl1pPr marL="0" indent="0" algn="just" defTabSz="914400" rtl="0" eaLnBrk="1" latinLnBrk="0" hangingPunct="1">
              <a:lnSpc>
                <a:spcPct val="95000"/>
              </a:lnSpc>
              <a:spcBef>
                <a:spcPts val="0"/>
              </a:spcBef>
              <a:spcAft>
                <a:spcPts val="0"/>
              </a:spcAft>
              <a:buClr>
                <a:schemeClr val="accent1"/>
              </a:buClr>
              <a:buFont typeface="Arial" pitchFamily="34" charset="0"/>
              <a:buNone/>
              <a:defRPr sz="500" b="1" kern="1200" spc="-20" baseline="0">
                <a:solidFill>
                  <a:schemeClr val="bg1"/>
                </a:solidFill>
                <a:latin typeface="Arial" pitchFamily="34" charset="0"/>
                <a:ea typeface="+mn-ea"/>
                <a:cs typeface="Arial" pitchFamily="34" charset="0"/>
              </a:defRPr>
            </a:lvl1pPr>
            <a:lvl2pPr marL="457200" indent="0" algn="l" defTabSz="914400" rtl="0" eaLnBrk="1" latinLnBrk="0" hangingPunct="1">
              <a:lnSpc>
                <a:spcPct val="110000"/>
              </a:lnSpc>
              <a:spcBef>
                <a:spcPts val="600"/>
              </a:spcBef>
              <a:spcAft>
                <a:spcPts val="600"/>
              </a:spcAft>
              <a:buClr>
                <a:schemeClr val="accent1"/>
              </a:buClr>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lnSpc>
                <a:spcPct val="110000"/>
              </a:lnSpc>
              <a:spcBef>
                <a:spcPts val="600"/>
              </a:spcBef>
              <a:spcAft>
                <a:spcPts val="600"/>
              </a:spcAft>
              <a:buClr>
                <a:schemeClr val="accent1"/>
              </a:buClr>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nSpc>
                <a:spcPct val="100000"/>
              </a:lnSpc>
            </a:pPr>
            <a:r>
              <a:rPr lang="en-US" sz="667" dirty="0">
                <a:solidFill>
                  <a:schemeClr val="tx2">
                    <a:lumMod val="50000"/>
                  </a:schemeClr>
                </a:solidFill>
              </a:rPr>
              <a:t>© 2018 Infosys Limited, Bengaluru, India. All Rights Reserved. Infosys believes the information in this document is accurate as of its publication date; such information is subject to change without notice. Infosys acknowledges the proprietary rights of other companies to the trademarks, product names and such other intellectual property rights mentioned in this document. Except as expressly permitted, neither this documentation nor any part of it may be reproduced, stored in a retrieval system, or transmitted in any form or by any means, electronic, mechanical, printing, photocopying, recording or otherwise, without the prior permission of Infosys Limited and/ or any named intellectual property rights holders under this document.</a:t>
            </a:r>
          </a:p>
        </p:txBody>
      </p:sp>
      <p:pic>
        <p:nvPicPr>
          <p:cNvPr id="26" name="Picture 2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grpSp>
        <p:nvGrpSpPr>
          <p:cNvPr id="37" name="Group 36"/>
          <p:cNvGrpSpPr/>
          <p:nvPr/>
        </p:nvGrpSpPr>
        <p:grpSpPr>
          <a:xfrm>
            <a:off x="-11894" y="2832016"/>
            <a:ext cx="12215771" cy="1153909"/>
            <a:chOff x="-8920" y="2124012"/>
            <a:chExt cx="9161828" cy="865432"/>
          </a:xfrm>
        </p:grpSpPr>
        <p:sp>
          <p:nvSpPr>
            <p:cNvPr id="38" name="object 8"/>
            <p:cNvSpPr/>
            <p:nvPr/>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39" name="object 9"/>
            <p:cNvSpPr/>
            <p:nvPr/>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41" name="object 20"/>
            <p:cNvSpPr/>
            <p:nvPr/>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sz="2400"/>
            </a:p>
          </p:txBody>
        </p:sp>
        <p:sp>
          <p:nvSpPr>
            <p:cNvPr id="42" name="object 21"/>
            <p:cNvSpPr/>
            <p:nvPr/>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sz="2400"/>
            </a:p>
          </p:txBody>
        </p:sp>
        <p:sp>
          <p:nvSpPr>
            <p:cNvPr id="43" name="object 3"/>
            <p:cNvSpPr/>
            <p:nvPr/>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44" name="object 4"/>
            <p:cNvSpPr/>
            <p:nvPr/>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sz="2400"/>
            </a:p>
          </p:txBody>
        </p:sp>
        <p:sp>
          <p:nvSpPr>
            <p:cNvPr id="45" name="object 5"/>
            <p:cNvSpPr/>
            <p:nvPr/>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46" name="object 6"/>
            <p:cNvSpPr/>
            <p:nvPr/>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47" name="object 7"/>
            <p:cNvSpPr/>
            <p:nvPr/>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48" name="object 22"/>
            <p:cNvSpPr/>
            <p:nvPr/>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sz="2400"/>
            </a:p>
          </p:txBody>
        </p:sp>
        <p:sp>
          <p:nvSpPr>
            <p:cNvPr id="49" name="object 23"/>
            <p:cNvSpPr/>
            <p:nvPr/>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50" name="object 24"/>
            <p:cNvSpPr/>
            <p:nvPr/>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sz="2400"/>
            </a:p>
          </p:txBody>
        </p:sp>
        <p:sp>
          <p:nvSpPr>
            <p:cNvPr id="51" name="object 25"/>
            <p:cNvSpPr/>
            <p:nvPr/>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52" name="object 26"/>
            <p:cNvSpPr/>
            <p:nvPr/>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53" name="object 28"/>
            <p:cNvSpPr/>
            <p:nvPr/>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54" name="object 28"/>
            <p:cNvSpPr/>
            <p:nvPr/>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55" name="object 3"/>
            <p:cNvSpPr/>
            <p:nvPr/>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56" name="object 28"/>
            <p:cNvSpPr/>
            <p:nvPr/>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grpSp>
    </p:spTree>
    <p:extLst>
      <p:ext uri="{BB962C8B-B14F-4D97-AF65-F5344CB8AC3E}">
        <p14:creationId xmlns:p14="http://schemas.microsoft.com/office/powerpoint/2010/main" val="3002382253"/>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23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63924" y="200352"/>
            <a:ext cx="11630733" cy="603981"/>
          </a:xfrm>
          <a:prstGeom prst="rect">
            <a:avLst/>
          </a:prstGeom>
        </p:spPr>
        <p:txBody>
          <a:bodyPr anchor="t">
            <a:noAutofit/>
          </a:bodyPr>
          <a:lstStyle>
            <a:lvl1pPr>
              <a:defRPr sz="2667" b="0">
                <a:solidFill>
                  <a:schemeClr val="tx1"/>
                </a:solidFill>
              </a:defRPr>
            </a:lvl1pPr>
          </a:lstStyle>
          <a:p>
            <a:r>
              <a:rPr lang="en-US" dirty="0"/>
              <a:t>Title text</a:t>
            </a:r>
          </a:p>
        </p:txBody>
      </p:sp>
      <p:sp>
        <p:nvSpPr>
          <p:cNvPr id="3" name="Text Placeholder 2"/>
          <p:cNvSpPr>
            <a:spLocks noGrp="1"/>
          </p:cNvSpPr>
          <p:nvPr>
            <p:ph type="body" sz="quarter" idx="10"/>
          </p:nvPr>
        </p:nvSpPr>
        <p:spPr>
          <a:xfrm>
            <a:off x="263925" y="979286"/>
            <a:ext cx="11229263" cy="4880879"/>
          </a:xfrm>
          <a:prstGeom prst="rect">
            <a:avLst/>
          </a:prstGeom>
        </p:spPr>
        <p:txBody>
          <a:bodyPr/>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6"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0"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4265168464"/>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12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59691" y="200352"/>
            <a:ext cx="11630733" cy="603981"/>
          </a:xfrm>
          <a:prstGeom prst="rect">
            <a:avLst/>
          </a:prstGeom>
        </p:spPr>
        <p:txBody>
          <a:bodyPr anchor="t">
            <a:noAutofit/>
          </a:bodyPr>
          <a:lstStyle>
            <a:lvl1pPr>
              <a:defRPr sz="2667" b="0">
                <a:solidFill>
                  <a:schemeClr val="tx1"/>
                </a:solidFill>
              </a:defRPr>
            </a:lvl1pPr>
          </a:lstStyle>
          <a:p>
            <a:r>
              <a:rPr lang="en-US" dirty="0"/>
              <a:t>Title text</a:t>
            </a:r>
          </a:p>
        </p:txBody>
      </p:sp>
      <p:sp>
        <p:nvSpPr>
          <p:cNvPr id="3" name="Text Placeholder 2"/>
          <p:cNvSpPr>
            <a:spLocks noGrp="1"/>
          </p:cNvSpPr>
          <p:nvPr>
            <p:ph type="body" sz="quarter" idx="10"/>
          </p:nvPr>
        </p:nvSpPr>
        <p:spPr>
          <a:xfrm>
            <a:off x="259691" y="1552923"/>
            <a:ext cx="11346293" cy="4192231"/>
          </a:xfrm>
          <a:prstGeom prst="rect">
            <a:avLst/>
          </a:prstGeom>
        </p:spPr>
        <p:txBody>
          <a:bodyPr/>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quarter" idx="11"/>
          </p:nvPr>
        </p:nvSpPr>
        <p:spPr>
          <a:xfrm>
            <a:off x="259691" y="815350"/>
            <a:ext cx="11630732" cy="515111"/>
          </a:xfrm>
          <a:prstGeom prst="rect">
            <a:avLst/>
          </a:prstGeom>
        </p:spPr>
        <p:txBody>
          <a:bodyPr/>
          <a:lstStyle>
            <a:lvl1pPr marL="0" indent="0">
              <a:buNone/>
              <a:defRPr sz="2133">
                <a:solidFill>
                  <a:schemeClr val="tx2">
                    <a:lumMod val="50000"/>
                  </a:schemeClr>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p:txBody>
      </p:sp>
      <p:sp>
        <p:nvSpPr>
          <p:cNvPr id="10"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5"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16"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2425174070"/>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17_Custom Layout">
    <p:spTree>
      <p:nvGrpSpPr>
        <p:cNvPr id="1" name=""/>
        <p:cNvGrpSpPr/>
        <p:nvPr/>
      </p:nvGrpSpPr>
      <p:grpSpPr>
        <a:xfrm>
          <a:off x="0" y="0"/>
          <a:ext cx="0" cy="0"/>
          <a:chOff x="0" y="0"/>
          <a:chExt cx="0" cy="0"/>
        </a:xfrm>
      </p:grpSpPr>
      <p:sp>
        <p:nvSpPr>
          <p:cNvPr id="20" name="Picture Placeholder 8"/>
          <p:cNvSpPr>
            <a:spLocks noGrp="1"/>
          </p:cNvSpPr>
          <p:nvPr>
            <p:ph type="pic" sz="quarter" idx="10"/>
          </p:nvPr>
        </p:nvSpPr>
        <p:spPr>
          <a:xfrm>
            <a:off x="0" y="0"/>
            <a:ext cx="12192000" cy="6858000"/>
          </a:xfrm>
          <a:prstGeom prst="rect">
            <a:avLst/>
          </a:prstGeom>
        </p:spPr>
        <p:txBody>
          <a:bodyPr/>
          <a:lstStyle>
            <a:lvl1pPr algn="ctr">
              <a:defRPr sz="3200"/>
            </a:lvl1pPr>
          </a:lstStyle>
          <a:p>
            <a:r>
              <a:rPr lang="en-US"/>
              <a:t>Click icon to add picture</a:t>
            </a:r>
            <a:endParaRPr lang="en-US" dirty="0"/>
          </a:p>
        </p:txBody>
      </p:sp>
      <p:sp>
        <p:nvSpPr>
          <p:cNvPr id="10"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bg1"/>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19" name="Picture 1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57331924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0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1276537" y="1533779"/>
            <a:ext cx="9369820" cy="633687"/>
          </a:xfrm>
          <a:prstGeom prst="rect">
            <a:avLst/>
          </a:prstGeom>
        </p:spPr>
        <p:txBody>
          <a:bodyPr anchor="t">
            <a:noAutofit/>
          </a:bodyPr>
          <a:lstStyle>
            <a:lvl1pPr>
              <a:defRPr sz="2667" b="0">
                <a:solidFill>
                  <a:schemeClr val="tx1"/>
                </a:solidFill>
              </a:defRPr>
            </a:lvl1pPr>
          </a:lstStyle>
          <a:p>
            <a:r>
              <a:rPr lang="en-US" dirty="0"/>
              <a:t>Title text</a:t>
            </a:r>
          </a:p>
        </p:txBody>
      </p:sp>
      <p:sp>
        <p:nvSpPr>
          <p:cNvPr id="1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AADC878-8407-44E0-B055-BFE01E0F4D77}" type="slidenum">
              <a:rPr lang="en-US" smtClean="0"/>
              <a:t>‹#›</a:t>
            </a:fld>
            <a:endParaRPr lang="en-US"/>
          </a:p>
        </p:txBody>
      </p:sp>
      <p:sp>
        <p:nvSpPr>
          <p:cNvPr id="21" name="object 8"/>
          <p:cNvSpPr/>
          <p:nvPr/>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2"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3"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4" name="object 21"/>
          <p:cNvSpPr/>
          <p:nvPr/>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5" name="object 3"/>
          <p:cNvSpPr/>
          <p:nvPr/>
        </p:nvSpPr>
        <p:spPr>
          <a:xfrm>
            <a:off x="425052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6" name="object 4"/>
          <p:cNvSpPr/>
          <p:nvPr/>
        </p:nvSpPr>
        <p:spPr>
          <a:xfrm>
            <a:off x="3540121"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7" name="object 5"/>
          <p:cNvSpPr/>
          <p:nvPr/>
        </p:nvSpPr>
        <p:spPr>
          <a:xfrm>
            <a:off x="2829718"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8" name="object 6"/>
          <p:cNvSpPr/>
          <p:nvPr/>
        </p:nvSpPr>
        <p:spPr>
          <a:xfrm>
            <a:off x="211931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9" name="object 7"/>
          <p:cNvSpPr/>
          <p:nvPr/>
        </p:nvSpPr>
        <p:spPr>
          <a:xfrm>
            <a:off x="140891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30" name="object 22"/>
          <p:cNvSpPr/>
          <p:nvPr/>
        </p:nvSpPr>
        <p:spPr>
          <a:xfrm>
            <a:off x="1064414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1" name="object 23"/>
          <p:cNvSpPr/>
          <p:nvPr/>
        </p:nvSpPr>
        <p:spPr>
          <a:xfrm>
            <a:off x="993374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2" name="object 24"/>
          <p:cNvSpPr/>
          <p:nvPr/>
        </p:nvSpPr>
        <p:spPr>
          <a:xfrm>
            <a:off x="922334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3" name="object 25"/>
          <p:cNvSpPr/>
          <p:nvPr/>
        </p:nvSpPr>
        <p:spPr>
          <a:xfrm>
            <a:off x="851293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4" name="object 26"/>
          <p:cNvSpPr/>
          <p:nvPr/>
        </p:nvSpPr>
        <p:spPr>
          <a:xfrm>
            <a:off x="7802537"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5" name="object 28"/>
          <p:cNvSpPr/>
          <p:nvPr/>
        </p:nvSpPr>
        <p:spPr>
          <a:xfrm>
            <a:off x="496092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6" name="object 28"/>
          <p:cNvSpPr/>
          <p:nvPr/>
        </p:nvSpPr>
        <p:spPr>
          <a:xfrm>
            <a:off x="7092134"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7" name="object 3"/>
          <p:cNvSpPr/>
          <p:nvPr/>
        </p:nvSpPr>
        <p:spPr>
          <a:xfrm>
            <a:off x="567132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8" name="object 28"/>
          <p:cNvSpPr/>
          <p:nvPr/>
        </p:nvSpPr>
        <p:spPr>
          <a:xfrm>
            <a:off x="6381731"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pic>
        <p:nvPicPr>
          <p:cNvPr id="42" name="Picture 4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2376297496"/>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13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65783" y="200352"/>
            <a:ext cx="11630733" cy="603981"/>
          </a:xfrm>
          <a:prstGeom prst="rect">
            <a:avLst/>
          </a:prstGeom>
        </p:spPr>
        <p:txBody>
          <a:bodyPr anchor="t">
            <a:noAutofit/>
          </a:bodyPr>
          <a:lstStyle>
            <a:lvl1pPr>
              <a:defRPr sz="2667" b="0">
                <a:solidFill>
                  <a:schemeClr val="tx1"/>
                </a:solidFill>
              </a:defRPr>
            </a:lvl1pPr>
          </a:lstStyle>
          <a:p>
            <a:r>
              <a:rPr lang="en-US" dirty="0"/>
              <a:t>Title text</a:t>
            </a:r>
          </a:p>
        </p:txBody>
      </p:sp>
      <p:sp>
        <p:nvSpPr>
          <p:cNvPr id="17" name="Text Placeholder 2"/>
          <p:cNvSpPr>
            <a:spLocks noGrp="1"/>
          </p:cNvSpPr>
          <p:nvPr>
            <p:ph type="body" idx="1"/>
          </p:nvPr>
        </p:nvSpPr>
        <p:spPr>
          <a:xfrm>
            <a:off x="265783" y="823932"/>
            <a:ext cx="11630733" cy="758497"/>
          </a:xfrm>
          <a:prstGeom prst="rect">
            <a:avLst/>
          </a:prstGeom>
        </p:spPr>
        <p:txBody>
          <a:bodyPr anchor="t">
            <a:noAutofit/>
          </a:bodyPr>
          <a:lstStyle>
            <a:lvl1pPr marL="457189" indent="-457189">
              <a:buNone/>
              <a:defRPr kumimoji="0" lang="en-US" sz="2133" normalizeH="0" dirty="0" smtClean="0">
                <a:solidFill>
                  <a:schemeClr val="tx2">
                    <a:lumMod val="50000"/>
                  </a:schemeClr>
                </a:solidFill>
                <a:effectLst/>
                <a:latin typeface="Arial"/>
                <a:ea typeface="Arial"/>
                <a:cs typeface="Arial"/>
              </a:defRPr>
            </a:lvl1pPr>
          </a:lstStyle>
          <a:p>
            <a:pPr marL="0" lvl="0" indent="0" fontAlgn="auto" hangingPunct="1">
              <a:spcBef>
                <a:spcPts val="0"/>
              </a:spcBef>
              <a:buSzTx/>
            </a:pPr>
            <a:r>
              <a:rPr lang="en-US"/>
              <a:t>Click to edit Master text styles</a:t>
            </a:r>
          </a:p>
        </p:txBody>
      </p:sp>
      <p:sp>
        <p:nvSpPr>
          <p:cNvPr id="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0"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1"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1919674494"/>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25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61347" y="200352"/>
            <a:ext cx="11630733" cy="603981"/>
          </a:xfrm>
          <a:prstGeom prst="rect">
            <a:avLst/>
          </a:prstGeom>
        </p:spPr>
        <p:txBody>
          <a:bodyPr anchor="t">
            <a:noAutofit/>
          </a:bodyPr>
          <a:lstStyle>
            <a:lvl1pPr>
              <a:defRPr sz="2667" b="0">
                <a:solidFill>
                  <a:schemeClr val="tx1"/>
                </a:solidFill>
              </a:defRPr>
            </a:lvl1pPr>
          </a:lstStyle>
          <a:p>
            <a:r>
              <a:rPr lang="en-US" dirty="0"/>
              <a:t>Title text</a:t>
            </a:r>
          </a:p>
        </p:txBody>
      </p:sp>
      <p:sp>
        <p:nvSpPr>
          <p:cNvPr id="8"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9"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0"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2484636857"/>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22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65580" y="200352"/>
            <a:ext cx="11630733" cy="603981"/>
          </a:xfrm>
          <a:prstGeom prst="rect">
            <a:avLst/>
          </a:prstGeom>
        </p:spPr>
        <p:txBody>
          <a:bodyPr anchor="t">
            <a:noAutofit/>
          </a:bodyPr>
          <a:lstStyle>
            <a:lvl1pPr>
              <a:defRPr sz="2667" b="0">
                <a:solidFill>
                  <a:schemeClr val="tx1"/>
                </a:solidFill>
              </a:defRPr>
            </a:lvl1pPr>
          </a:lstStyle>
          <a:p>
            <a:r>
              <a:rPr lang="en-US" dirty="0"/>
              <a:t>Title text</a:t>
            </a:r>
          </a:p>
        </p:txBody>
      </p:sp>
      <p:sp>
        <p:nvSpPr>
          <p:cNvPr id="8"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0" name="Text Placeholder 2"/>
          <p:cNvSpPr>
            <a:spLocks noGrp="1"/>
          </p:cNvSpPr>
          <p:nvPr>
            <p:ph type="body" sz="quarter" idx="10"/>
          </p:nvPr>
        </p:nvSpPr>
        <p:spPr>
          <a:xfrm>
            <a:off x="5979886" y="979286"/>
            <a:ext cx="5472673" cy="4880879"/>
          </a:xfrm>
          <a:prstGeom prst="rect">
            <a:avLst/>
          </a:prstGeom>
        </p:spPr>
        <p:txBody>
          <a:bodyPr/>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1"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1340478418"/>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24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63924" y="200352"/>
            <a:ext cx="11630733" cy="603981"/>
          </a:xfrm>
          <a:prstGeom prst="rect">
            <a:avLst/>
          </a:prstGeom>
        </p:spPr>
        <p:txBody>
          <a:bodyPr anchor="t">
            <a:noAutofit/>
          </a:bodyPr>
          <a:lstStyle>
            <a:lvl1pPr>
              <a:defRPr sz="2667" b="0">
                <a:solidFill>
                  <a:schemeClr val="tx1"/>
                </a:solidFill>
              </a:defRPr>
            </a:lvl1pPr>
          </a:lstStyle>
          <a:p>
            <a:r>
              <a:rPr lang="en-US" dirty="0"/>
              <a:t>Title text</a:t>
            </a:r>
          </a:p>
        </p:txBody>
      </p:sp>
      <p:sp>
        <p:nvSpPr>
          <p:cNvPr id="3" name="Text Placeholder 2"/>
          <p:cNvSpPr>
            <a:spLocks noGrp="1"/>
          </p:cNvSpPr>
          <p:nvPr>
            <p:ph type="body" sz="quarter" idx="10"/>
          </p:nvPr>
        </p:nvSpPr>
        <p:spPr>
          <a:xfrm>
            <a:off x="263925" y="979286"/>
            <a:ext cx="5472673" cy="4880879"/>
          </a:xfrm>
          <a:prstGeom prst="rect">
            <a:avLst/>
          </a:prstGeom>
        </p:spPr>
        <p:txBody>
          <a:bodyPr/>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2"/>
          <p:cNvSpPr>
            <a:spLocks noGrp="1"/>
          </p:cNvSpPr>
          <p:nvPr>
            <p:ph type="body" sz="quarter" idx="11"/>
          </p:nvPr>
        </p:nvSpPr>
        <p:spPr>
          <a:xfrm>
            <a:off x="6244844" y="979286"/>
            <a:ext cx="5472673" cy="4880879"/>
          </a:xfrm>
          <a:prstGeom prst="rect">
            <a:avLst/>
          </a:prstGeom>
        </p:spPr>
        <p:txBody>
          <a:bodyPr/>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2"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3571417612"/>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21_Custom Layout">
    <p:spTree>
      <p:nvGrpSpPr>
        <p:cNvPr id="1" name=""/>
        <p:cNvGrpSpPr/>
        <p:nvPr/>
      </p:nvGrpSpPr>
      <p:grpSpPr>
        <a:xfrm>
          <a:off x="0" y="0"/>
          <a:ext cx="0" cy="0"/>
          <a:chOff x="0" y="0"/>
          <a:chExt cx="0" cy="0"/>
        </a:xfrm>
      </p:grpSpPr>
      <p:sp>
        <p:nvSpPr>
          <p:cNvPr id="4"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5"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16"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1659912120"/>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4_Custom Layout">
    <p:spTree>
      <p:nvGrpSpPr>
        <p:cNvPr id="1" name=""/>
        <p:cNvGrpSpPr/>
        <p:nvPr/>
      </p:nvGrpSpPr>
      <p:grpSpPr>
        <a:xfrm>
          <a:off x="0" y="0"/>
          <a:ext cx="0" cy="0"/>
          <a:chOff x="0" y="0"/>
          <a:chExt cx="0" cy="0"/>
        </a:xfrm>
      </p:grpSpPr>
      <p:sp>
        <p:nvSpPr>
          <p:cNvPr id="10"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7" name="Picture 6"/>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10699750" y="6007118"/>
            <a:ext cx="1219201" cy="623213"/>
          </a:xfrm>
          <a:prstGeom prst="rect">
            <a:avLst/>
          </a:prstGeom>
        </p:spPr>
      </p:pic>
    </p:spTree>
    <p:extLst>
      <p:ext uri="{BB962C8B-B14F-4D97-AF65-F5344CB8AC3E}">
        <p14:creationId xmlns:p14="http://schemas.microsoft.com/office/powerpoint/2010/main" val="89236601"/>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336971" y="172720"/>
            <a:ext cx="11470776" cy="841141"/>
          </a:xfrm>
          <a:prstGeom prst="rect">
            <a:avLst/>
          </a:prstGeom>
        </p:spPr>
        <p:txBody>
          <a:bodyPr anchor="ctr">
            <a:noAutofit/>
          </a:bodyPr>
          <a:lstStyle>
            <a:lvl1pPr marL="0" algn="l" defTabSz="609585" rtl="0" eaLnBrk="1" latinLnBrk="0" hangingPunct="1">
              <a:spcBef>
                <a:spcPct val="0"/>
              </a:spcBef>
              <a:buNone/>
              <a:defRPr lang="en-IN" sz="2933" b="1" i="0" kern="12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endParaRPr lang="en-IN" dirty="0"/>
          </a:p>
        </p:txBody>
      </p:sp>
      <p:sp>
        <p:nvSpPr>
          <p:cNvPr id="5" name="TextBox 4"/>
          <p:cNvSpPr txBox="1"/>
          <p:nvPr/>
        </p:nvSpPr>
        <p:spPr>
          <a:xfrm>
            <a:off x="3353906" y="6601222"/>
            <a:ext cx="5484189" cy="256545"/>
          </a:xfrm>
          <a:prstGeom prst="rect">
            <a:avLst/>
          </a:prstGeom>
          <a:noFill/>
        </p:spPr>
        <p:txBody>
          <a:bodyPr wrap="square" rtlCol="0">
            <a:spAutoFit/>
          </a:bodyPr>
          <a:lstStyle/>
          <a:p>
            <a:pPr algn="ctr"/>
            <a:r>
              <a:rPr lang="en-US" sz="1067" dirty="0">
                <a:solidFill>
                  <a:schemeClr val="bg1"/>
                </a:solidFill>
                <a:latin typeface="Calibri Light"/>
                <a:cs typeface="Calibri Light"/>
              </a:rPr>
              <a:t>Confidential and Proprietary to Infosys Limited</a:t>
            </a:r>
          </a:p>
        </p:txBody>
      </p:sp>
    </p:spTree>
    <p:extLst>
      <p:ext uri="{BB962C8B-B14F-4D97-AF65-F5344CB8AC3E}">
        <p14:creationId xmlns:p14="http://schemas.microsoft.com/office/powerpoint/2010/main" val="36058373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2848" y="60393"/>
            <a:ext cx="11310053" cy="724631"/>
          </a:xfrm>
          <a:prstGeom prst="rect">
            <a:avLst/>
          </a:prstGeom>
        </p:spPr>
        <p:txBody>
          <a:bodyPr lIns="76197" tIns="38098" rIns="76197" bIns="38098"/>
          <a:lstStyle/>
          <a:p>
            <a:r>
              <a:rPr lang="en-US"/>
              <a:t>Click to edit Master title style</a:t>
            </a:r>
            <a:endParaRPr/>
          </a:p>
        </p:txBody>
      </p:sp>
      <p:sp>
        <p:nvSpPr>
          <p:cNvPr id="3" name="Content Placeholder 2"/>
          <p:cNvSpPr>
            <a:spLocks noGrp="1"/>
          </p:cNvSpPr>
          <p:nvPr>
            <p:ph sz="half" idx="1"/>
          </p:nvPr>
        </p:nvSpPr>
        <p:spPr>
          <a:xfrm>
            <a:off x="1294151" y="1600200"/>
            <a:ext cx="5030511" cy="4191000"/>
          </a:xfrm>
          <a:prstGeom prst="rect">
            <a:avLst/>
          </a:prstGeom>
        </p:spPr>
        <p:txBody>
          <a:bodyPr lIns="76197" tIns="38098" rIns="76197" bIns="38098"/>
          <a:lstStyle>
            <a:lvl1pPr>
              <a:defRPr sz="28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53323" y="1600200"/>
            <a:ext cx="5030509" cy="4191000"/>
          </a:xfrm>
          <a:prstGeom prst="rect">
            <a:avLst/>
          </a:prstGeom>
        </p:spPr>
        <p:txBody>
          <a:bodyPr lIns="76197" tIns="38098" rIns="76197" bIns="38098"/>
          <a:lstStyle>
            <a:lvl1pPr>
              <a:defRPr sz="28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3"/>
          <p:cNvSpPr>
            <a:spLocks noGrp="1"/>
          </p:cNvSpPr>
          <p:nvPr>
            <p:ph type="dt" sz="half" idx="10"/>
          </p:nvPr>
        </p:nvSpPr>
        <p:spPr>
          <a:xfrm>
            <a:off x="609761" y="6356352"/>
            <a:ext cx="2843953" cy="365125"/>
          </a:xfrm>
          <a:prstGeom prst="rect">
            <a:avLst/>
          </a:prstGeom>
        </p:spPr>
        <p:txBody>
          <a:bodyPr lIns="91446" tIns="45723" rIns="91446" bIns="45723"/>
          <a:lstStyle>
            <a:lvl1pPr>
              <a:defRPr/>
            </a:lvl1pPr>
          </a:lstStyle>
          <a:p>
            <a:pPr>
              <a:defRPr/>
            </a:pPr>
            <a:endParaRPr/>
          </a:p>
        </p:txBody>
      </p:sp>
      <p:sp>
        <p:nvSpPr>
          <p:cNvPr id="6" name="Footer Placeholder 4"/>
          <p:cNvSpPr>
            <a:spLocks noGrp="1"/>
          </p:cNvSpPr>
          <p:nvPr>
            <p:ph type="ftr" sz="quarter" idx="11"/>
          </p:nvPr>
        </p:nvSpPr>
        <p:spPr>
          <a:xfrm>
            <a:off x="4165100" y="6356352"/>
            <a:ext cx="3861805" cy="365125"/>
          </a:xfrm>
          <a:prstGeom prst="rect">
            <a:avLst/>
          </a:prstGeom>
        </p:spPr>
        <p:txBody>
          <a:bodyPr lIns="91446" tIns="45723" rIns="91446" bIns="45723"/>
          <a:lstStyle>
            <a:lvl1pPr>
              <a:defRPr/>
            </a:lvl1pPr>
          </a:lstStyle>
          <a:p>
            <a:pPr>
              <a:defRPr/>
            </a:pPr>
            <a:endParaRPr/>
          </a:p>
        </p:txBody>
      </p:sp>
      <p:sp>
        <p:nvSpPr>
          <p:cNvPr id="7" name="Slide Number Placeholder 5"/>
          <p:cNvSpPr>
            <a:spLocks noGrp="1"/>
          </p:cNvSpPr>
          <p:nvPr>
            <p:ph type="sldNum" sz="quarter" idx="12"/>
          </p:nvPr>
        </p:nvSpPr>
        <p:spPr>
          <a:xfrm>
            <a:off x="8738289" y="6356352"/>
            <a:ext cx="2843952" cy="365125"/>
          </a:xfrm>
          <a:prstGeom prst="rect">
            <a:avLst/>
          </a:prstGeom>
        </p:spPr>
        <p:txBody>
          <a:bodyPr lIns="91446" tIns="45723" rIns="91446" bIns="45723"/>
          <a:lstStyle>
            <a:lvl1pPr>
              <a:defRPr/>
            </a:lvl1pPr>
          </a:lstStyle>
          <a:p>
            <a:pPr>
              <a:defRPr/>
            </a:pPr>
            <a:fld id="{EF5BC100-7A2A-4045-9D06-7AA9817D808C}" type="slidenum">
              <a:rPr/>
              <a:pPr>
                <a:defRPr/>
              </a:pPr>
              <a:t>‹#›</a:t>
            </a:fld>
            <a:endParaRPr/>
          </a:p>
        </p:txBody>
      </p:sp>
    </p:spTree>
    <p:extLst>
      <p:ext uri="{BB962C8B-B14F-4D97-AF65-F5344CB8AC3E}">
        <p14:creationId xmlns:p14="http://schemas.microsoft.com/office/powerpoint/2010/main" val="4144738965"/>
      </p:ext>
    </p:extLst>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031" y="0"/>
            <a:ext cx="12187936" cy="6857997"/>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400"/>
          </a:p>
        </p:txBody>
      </p:sp>
      <p:sp>
        <p:nvSpPr>
          <p:cNvPr id="17" name="bk object 17"/>
          <p:cNvSpPr/>
          <p:nvPr/>
        </p:nvSpPr>
        <p:spPr>
          <a:xfrm>
            <a:off x="0" y="6449567"/>
            <a:ext cx="12192000" cy="408940"/>
          </a:xfrm>
          <a:custGeom>
            <a:avLst/>
            <a:gdLst/>
            <a:ahLst/>
            <a:cxnLst/>
            <a:rect l="l" t="t" r="r" b="b"/>
            <a:pathLst>
              <a:path w="9144000" h="306704">
                <a:moveTo>
                  <a:pt x="0" y="306324"/>
                </a:moveTo>
                <a:lnTo>
                  <a:pt x="9144000" y="306324"/>
                </a:lnTo>
                <a:lnTo>
                  <a:pt x="9144000" y="0"/>
                </a:lnTo>
                <a:lnTo>
                  <a:pt x="0" y="0"/>
                </a:lnTo>
                <a:lnTo>
                  <a:pt x="0" y="306324"/>
                </a:lnTo>
                <a:close/>
              </a:path>
            </a:pathLst>
          </a:custGeom>
          <a:solidFill>
            <a:srgbClr val="D9D9D9"/>
          </a:solidFill>
        </p:spPr>
        <p:txBody>
          <a:bodyPr wrap="square" lIns="0" tIns="0" rIns="0" bIns="0" rtlCol="0"/>
          <a:lstStyle/>
          <a:p>
            <a:endParaRPr sz="2400"/>
          </a:p>
        </p:txBody>
      </p:sp>
      <p:sp>
        <p:nvSpPr>
          <p:cNvPr id="18" name="bk object 18"/>
          <p:cNvSpPr/>
          <p:nvPr/>
        </p:nvSpPr>
        <p:spPr>
          <a:xfrm>
            <a:off x="10810240" y="6532879"/>
            <a:ext cx="987552" cy="251968"/>
          </a:xfrm>
          <a:prstGeom prst="rect">
            <a:avLst/>
          </a:prstGeom>
          <a:blipFill>
            <a:blip r:embed="rId3"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400"/>
          </a:p>
        </p:txBody>
      </p:sp>
      <p:sp>
        <p:nvSpPr>
          <p:cNvPr id="19" name="bk object 19"/>
          <p:cNvSpPr/>
          <p:nvPr/>
        </p:nvSpPr>
        <p:spPr>
          <a:xfrm>
            <a:off x="410463" y="729489"/>
            <a:ext cx="97536" cy="97535"/>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400"/>
          </a:p>
        </p:txBody>
      </p:sp>
      <p:sp>
        <p:nvSpPr>
          <p:cNvPr id="20" name="bk object 20"/>
          <p:cNvSpPr/>
          <p:nvPr/>
        </p:nvSpPr>
        <p:spPr>
          <a:xfrm>
            <a:off x="621793" y="729489"/>
            <a:ext cx="97535" cy="97535"/>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400"/>
          </a:p>
        </p:txBody>
      </p:sp>
      <p:sp>
        <p:nvSpPr>
          <p:cNvPr id="21" name="bk object 21"/>
          <p:cNvSpPr/>
          <p:nvPr/>
        </p:nvSpPr>
        <p:spPr>
          <a:xfrm>
            <a:off x="833121" y="729489"/>
            <a:ext cx="97535" cy="97535"/>
          </a:xfrm>
          <a:prstGeom prst="rect">
            <a:avLst/>
          </a:prstGeom>
          <a:blipFill>
            <a:blip r:embed="rId5"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400"/>
          </a:p>
        </p:txBody>
      </p:sp>
      <p:sp>
        <p:nvSpPr>
          <p:cNvPr id="2" name="Holder 2"/>
          <p:cNvSpPr>
            <a:spLocks noGrp="1"/>
          </p:cNvSpPr>
          <p:nvPr>
            <p:ph type="title"/>
          </p:nvPr>
        </p:nvSpPr>
        <p:spPr>
          <a:xfrm>
            <a:off x="413038" y="12701"/>
            <a:ext cx="11365924" cy="766233"/>
          </a:xfrm>
          <a:prstGeom prst="rect">
            <a:avLst/>
          </a:prstGeom>
        </p:spPr>
        <p:txBody>
          <a:bodyPr lIns="0" tIns="0" rIns="0" bIns="0"/>
          <a:lstStyle>
            <a:lvl1pPr>
              <a:defRPr sz="2667" b="0" i="0">
                <a:solidFill>
                  <a:srgbClr val="006FC0"/>
                </a:solidFill>
                <a:latin typeface="Arial"/>
                <a:cs typeface="Arial"/>
              </a:defRPr>
            </a:lvl1pPr>
          </a:lstStyle>
          <a:p>
            <a:r>
              <a:rPr lang="en-US"/>
              <a:t>Click to edit Master title style</a:t>
            </a:r>
            <a:endParaRPr/>
          </a:p>
        </p:txBody>
      </p:sp>
      <p:sp>
        <p:nvSpPr>
          <p:cNvPr id="3" name="Holder 3"/>
          <p:cNvSpPr>
            <a:spLocks noGrp="1"/>
          </p:cNvSpPr>
          <p:nvPr>
            <p:ph type="body" idx="1"/>
          </p:nvPr>
        </p:nvSpPr>
        <p:spPr>
          <a:xfrm>
            <a:off x="2077719" y="3372782"/>
            <a:ext cx="6952827" cy="1484205"/>
          </a:xfrm>
          <a:prstGeom prst="rect">
            <a:avLst/>
          </a:prstGeom>
        </p:spPr>
        <p:txBody>
          <a:bodyPr lIns="0" tIns="0" rIns="0" bIns="0"/>
          <a:lstStyle>
            <a:lvl1pPr>
              <a:defRPr sz="1800" b="0" i="0">
                <a:solidFill>
                  <a:schemeClr val="tx1"/>
                </a:solidFill>
                <a:latin typeface="Arial"/>
                <a:cs typeface="Arial"/>
              </a:defRPr>
            </a:lvl1pPr>
          </a:lstStyle>
          <a:p>
            <a:pPr lvl="0"/>
            <a:r>
              <a:rPr lang="en-US"/>
              <a:t>Click to edit Master text styles</a:t>
            </a:r>
          </a:p>
        </p:txBody>
      </p:sp>
      <p:sp>
        <p:nvSpPr>
          <p:cNvPr id="4" name="Holder 4"/>
          <p:cNvSpPr>
            <a:spLocks noGrp="1"/>
          </p:cNvSpPr>
          <p:nvPr>
            <p:ph type="ftr" sz="quarter" idx="5"/>
          </p:nvPr>
        </p:nvSpPr>
        <p:spPr>
          <a:xfrm>
            <a:off x="637777" y="6565825"/>
            <a:ext cx="2188633" cy="186267"/>
          </a:xfrm>
          <a:prstGeom prst="rect">
            <a:avLst/>
          </a:prstGeom>
        </p:spPr>
        <p:txBody>
          <a:bodyPr lIns="0" tIns="0" rIns="0" bIns="0"/>
          <a:lstStyle>
            <a:lvl1pPr>
              <a:defRPr sz="1067" b="0" i="0">
                <a:solidFill>
                  <a:schemeClr val="tx1"/>
                </a:solidFill>
                <a:latin typeface="Arial"/>
                <a:cs typeface="Arial"/>
              </a:defRPr>
            </a:lvl1pPr>
          </a:lstStyle>
          <a:p>
            <a:pPr marL="16933">
              <a:spcBef>
                <a:spcPts val="33"/>
              </a:spcBef>
            </a:pPr>
            <a:endParaRPr lang="en-US" dirty="0"/>
          </a:p>
        </p:txBody>
      </p:sp>
      <p:sp>
        <p:nvSpPr>
          <p:cNvPr id="5" name="Holder 5"/>
          <p:cNvSpPr>
            <a:spLocks noGrp="1"/>
          </p:cNvSpPr>
          <p:nvPr>
            <p:ph type="dt" sz="half" idx="6"/>
          </p:nvPr>
        </p:nvSpPr>
        <p:spPr>
          <a:xfrm>
            <a:off x="6037579" y="6583746"/>
            <a:ext cx="1261533" cy="187113"/>
          </a:xfrm>
          <a:prstGeom prst="rect">
            <a:avLst/>
          </a:prstGeom>
        </p:spPr>
        <p:txBody>
          <a:bodyPr lIns="0" tIns="0" rIns="0" bIns="0"/>
          <a:lstStyle>
            <a:lvl1pPr>
              <a:defRPr sz="1067" b="0" i="0">
                <a:solidFill>
                  <a:schemeClr val="tx1"/>
                </a:solidFill>
                <a:latin typeface="Arial"/>
                <a:cs typeface="Arial"/>
              </a:defRPr>
            </a:lvl1pPr>
          </a:lstStyle>
          <a:p>
            <a:pPr marL="16933">
              <a:spcBef>
                <a:spcPts val="40"/>
              </a:spcBef>
            </a:pPr>
            <a:endParaRPr lang="en-US" spc="-7" dirty="0"/>
          </a:p>
        </p:txBody>
      </p:sp>
      <p:sp>
        <p:nvSpPr>
          <p:cNvPr id="6" name="Holder 6"/>
          <p:cNvSpPr>
            <a:spLocks noGrp="1"/>
          </p:cNvSpPr>
          <p:nvPr>
            <p:ph type="sldNum" sz="quarter" idx="7"/>
          </p:nvPr>
        </p:nvSpPr>
        <p:spPr>
          <a:xfrm>
            <a:off x="198187" y="6577204"/>
            <a:ext cx="218439" cy="186267"/>
          </a:xfrm>
          <a:prstGeom prst="rect">
            <a:avLst/>
          </a:prstGeom>
        </p:spPr>
        <p:txBody>
          <a:bodyPr lIns="0" tIns="0" rIns="0" bIns="0"/>
          <a:lstStyle>
            <a:lvl1pPr>
              <a:defRPr sz="1067" b="0" i="0">
                <a:solidFill>
                  <a:srgbClr val="404040"/>
                </a:solidFill>
                <a:latin typeface="Arial"/>
                <a:cs typeface="Arial"/>
              </a:defRPr>
            </a:lvl1pPr>
          </a:lstStyle>
          <a:p>
            <a:pPr marL="33866">
              <a:spcBef>
                <a:spcPts val="33"/>
              </a:spcBef>
            </a:pPr>
            <a:fld id="{81D60167-4931-47E6-BA6A-407CBD079E47}" type="slidenum">
              <a:rPr lang="en-US" smtClean="0"/>
              <a:pPr marL="33866">
                <a:spcBef>
                  <a:spcPts val="33"/>
                </a:spcBef>
              </a:pPr>
              <a:t>‹#›</a:t>
            </a:fld>
            <a:endParaRPr lang="en-US" dirty="0"/>
          </a:p>
        </p:txBody>
      </p:sp>
    </p:spTree>
    <p:extLst>
      <p:ext uri="{BB962C8B-B14F-4D97-AF65-F5344CB8AC3E}">
        <p14:creationId xmlns:p14="http://schemas.microsoft.com/office/powerpoint/2010/main" val="7545297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0_Custom Layout">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9144000" cy="5143500"/>
          </a:xfrm>
        </p:grpSpPr>
        <p:grpSp>
          <p:nvGrpSpPr>
            <p:cNvPr id="16" name="Group 15"/>
            <p:cNvGrpSpPr/>
            <p:nvPr/>
          </p:nvGrpSpPr>
          <p:grpSpPr>
            <a:xfrm>
              <a:off x="0" y="0"/>
              <a:ext cx="9144000" cy="5143500"/>
              <a:chOff x="0" y="0"/>
              <a:chExt cx="9144000" cy="5143500"/>
            </a:xfrm>
          </p:grpSpPr>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a:solidFill>
                <a:srgbClr val="E4D0DC"/>
              </a:solidFill>
              <a:ln>
                <a:noFill/>
              </a:ln>
            </p:spPr>
          </p:pic>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12150" y="856718"/>
                <a:ext cx="832988" cy="3476234"/>
              </a:xfrm>
              <a:prstGeom prst="rect">
                <a:avLst/>
              </a:prstGeom>
            </p:spPr>
          </p:pic>
        </p:grpSp>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34834" y="4511610"/>
              <a:ext cx="909665" cy="465265"/>
            </a:xfrm>
            <a:prstGeom prst="rect">
              <a:avLst/>
            </a:prstGeom>
          </p:spPr>
        </p:pic>
      </p:grpSp>
      <p:sp>
        <p:nvSpPr>
          <p:cNvPr id="40" name="Shape 40"/>
          <p:cNvSpPr>
            <a:spLocks noGrp="1"/>
          </p:cNvSpPr>
          <p:nvPr>
            <p:ph type="title"/>
          </p:nvPr>
        </p:nvSpPr>
        <p:spPr>
          <a:xfrm>
            <a:off x="331947" y="321334"/>
            <a:ext cx="6688500" cy="1273004"/>
          </a:xfrm>
          <a:prstGeom prst="rect">
            <a:avLst/>
          </a:prstGeom>
        </p:spPr>
        <p:txBody>
          <a:bodyPr anchor="t">
            <a:noAutofit/>
          </a:bodyPr>
          <a:lstStyle>
            <a:lvl1pPr>
              <a:defRPr kumimoji="0" sz="2933" normalizeH="0" dirty="0">
                <a:solidFill>
                  <a:schemeClr val="tx1"/>
                </a:solidFill>
                <a:effectLst/>
                <a:sym typeface="Calibri"/>
              </a:defRPr>
            </a:lvl1pPr>
          </a:lstStyle>
          <a:p>
            <a:pPr lvl="0" fontAlgn="auto" hangingPunct="1">
              <a:lnSpc>
                <a:spcPts val="3200"/>
              </a:lnSpc>
            </a:pPr>
            <a:r>
              <a:rPr lang="en-US"/>
              <a:t>Click to edit Master title style</a:t>
            </a:r>
            <a:endParaRPr dirty="0"/>
          </a:p>
        </p:txBody>
      </p:sp>
      <p:sp>
        <p:nvSpPr>
          <p:cNvPr id="15" name="Shape 42"/>
          <p:cNvSpPr>
            <a:spLocks noGrp="1"/>
          </p:cNvSpPr>
          <p:nvPr>
            <p:ph type="sldNum" sz="quarter" idx="2"/>
          </p:nvPr>
        </p:nvSpPr>
        <p:spPr>
          <a:xfrm>
            <a:off x="308518" y="6340177"/>
            <a:ext cx="624383" cy="372535"/>
          </a:xfrm>
          <a:prstGeom prst="rect">
            <a:avLst/>
          </a:prstGeom>
        </p:spPr>
        <p:txBody>
          <a:bodyPr/>
          <a:lstStyle>
            <a:lvl1pPr algn="l">
              <a:defRPr sz="12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grpSp>
        <p:nvGrpSpPr>
          <p:cNvPr id="9" name="Group 8"/>
          <p:cNvGrpSpPr/>
          <p:nvPr/>
        </p:nvGrpSpPr>
        <p:grpSpPr>
          <a:xfrm>
            <a:off x="367860" y="4390660"/>
            <a:ext cx="10973241" cy="1301566"/>
            <a:chOff x="275894" y="3292995"/>
            <a:chExt cx="8229931" cy="976175"/>
          </a:xfrm>
        </p:grpSpPr>
        <p:grpSp>
          <p:nvGrpSpPr>
            <p:cNvPr id="10" name="Group 9"/>
            <p:cNvGrpSpPr/>
            <p:nvPr/>
          </p:nvGrpSpPr>
          <p:grpSpPr>
            <a:xfrm>
              <a:off x="275894" y="3292995"/>
              <a:ext cx="6846971" cy="976175"/>
              <a:chOff x="387353" y="3217863"/>
              <a:chExt cx="8139573" cy="1160462"/>
            </a:xfrm>
            <a:solidFill>
              <a:srgbClr val="FFFFFF">
                <a:alpha val="30196"/>
              </a:srgbClr>
            </a:solidFill>
          </p:grpSpPr>
          <p:sp>
            <p:nvSpPr>
              <p:cNvPr id="21" name="Freeform 17"/>
              <p:cNvSpPr>
                <a:spLocks/>
              </p:cNvSpPr>
              <p:nvPr/>
            </p:nvSpPr>
            <p:spPr bwMode="auto">
              <a:xfrm>
                <a:off x="387353" y="3217863"/>
                <a:ext cx="463550" cy="1160462"/>
              </a:xfrm>
              <a:custGeom>
                <a:avLst/>
                <a:gdLst>
                  <a:gd name="T0" fmla="*/ 84 w 153"/>
                  <a:gd name="T1" fmla="*/ 0 h 380"/>
                  <a:gd name="T2" fmla="*/ 70 w 153"/>
                  <a:gd name="T3" fmla="*/ 0 h 380"/>
                  <a:gd name="T4" fmla="*/ 0 w 153"/>
                  <a:gd name="T5" fmla="*/ 70 h 380"/>
                  <a:gd name="T6" fmla="*/ 0 w 153"/>
                  <a:gd name="T7" fmla="*/ 311 h 380"/>
                  <a:gd name="T8" fmla="*/ 70 w 153"/>
                  <a:gd name="T9" fmla="*/ 380 h 380"/>
                  <a:gd name="T10" fmla="*/ 84 w 153"/>
                  <a:gd name="T11" fmla="*/ 380 h 380"/>
                  <a:gd name="T12" fmla="*/ 153 w 153"/>
                  <a:gd name="T13" fmla="*/ 311 h 380"/>
                  <a:gd name="T14" fmla="*/ 153 w 153"/>
                  <a:gd name="T15" fmla="*/ 234 h 380"/>
                  <a:gd name="T16" fmla="*/ 111 w 153"/>
                  <a:gd name="T17" fmla="*/ 234 h 380"/>
                  <a:gd name="T18" fmla="*/ 111 w 153"/>
                  <a:gd name="T19" fmla="*/ 313 h 380"/>
                  <a:gd name="T20" fmla="*/ 83 w 153"/>
                  <a:gd name="T21" fmla="*/ 341 h 380"/>
                  <a:gd name="T22" fmla="*/ 71 w 153"/>
                  <a:gd name="T23" fmla="*/ 341 h 380"/>
                  <a:gd name="T24" fmla="*/ 43 w 153"/>
                  <a:gd name="T25" fmla="*/ 313 h 380"/>
                  <a:gd name="T26" fmla="*/ 43 w 153"/>
                  <a:gd name="T27" fmla="*/ 68 h 380"/>
                  <a:gd name="T28" fmla="*/ 71 w 153"/>
                  <a:gd name="T29" fmla="*/ 39 h 380"/>
                  <a:gd name="T30" fmla="*/ 82 w 153"/>
                  <a:gd name="T31" fmla="*/ 39 h 380"/>
                  <a:gd name="T32" fmla="*/ 110 w 153"/>
                  <a:gd name="T33" fmla="*/ 68 h 380"/>
                  <a:gd name="T34" fmla="*/ 110 w 153"/>
                  <a:gd name="T35" fmla="*/ 136 h 380"/>
                  <a:gd name="T36" fmla="*/ 152 w 153"/>
                  <a:gd name="T37" fmla="*/ 136 h 380"/>
                  <a:gd name="T38" fmla="*/ 152 w 153"/>
                  <a:gd name="T39" fmla="*/ 69 h 380"/>
                  <a:gd name="T40" fmla="*/ 84 w 153"/>
                  <a:gd name="T41"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380">
                    <a:moveTo>
                      <a:pt x="84" y="0"/>
                    </a:moveTo>
                    <a:cubicBezTo>
                      <a:pt x="70" y="0"/>
                      <a:pt x="70" y="0"/>
                      <a:pt x="70" y="0"/>
                    </a:cubicBezTo>
                    <a:cubicBezTo>
                      <a:pt x="23" y="0"/>
                      <a:pt x="0" y="23"/>
                      <a:pt x="0" y="70"/>
                    </a:cubicBezTo>
                    <a:cubicBezTo>
                      <a:pt x="0" y="311"/>
                      <a:pt x="0" y="311"/>
                      <a:pt x="0" y="311"/>
                    </a:cubicBezTo>
                    <a:cubicBezTo>
                      <a:pt x="0" y="357"/>
                      <a:pt x="23" y="380"/>
                      <a:pt x="70" y="380"/>
                    </a:cubicBezTo>
                    <a:cubicBezTo>
                      <a:pt x="84" y="380"/>
                      <a:pt x="84" y="380"/>
                      <a:pt x="84" y="380"/>
                    </a:cubicBezTo>
                    <a:cubicBezTo>
                      <a:pt x="130" y="380"/>
                      <a:pt x="153" y="357"/>
                      <a:pt x="153" y="311"/>
                    </a:cubicBezTo>
                    <a:cubicBezTo>
                      <a:pt x="153" y="234"/>
                      <a:pt x="153" y="234"/>
                      <a:pt x="153" y="234"/>
                    </a:cubicBezTo>
                    <a:cubicBezTo>
                      <a:pt x="111" y="234"/>
                      <a:pt x="111" y="234"/>
                      <a:pt x="111" y="234"/>
                    </a:cubicBezTo>
                    <a:cubicBezTo>
                      <a:pt x="111" y="313"/>
                      <a:pt x="111" y="313"/>
                      <a:pt x="111" y="313"/>
                    </a:cubicBezTo>
                    <a:cubicBezTo>
                      <a:pt x="111" y="332"/>
                      <a:pt x="102" y="341"/>
                      <a:pt x="83" y="341"/>
                    </a:cubicBezTo>
                    <a:cubicBezTo>
                      <a:pt x="71" y="341"/>
                      <a:pt x="71" y="341"/>
                      <a:pt x="71" y="341"/>
                    </a:cubicBezTo>
                    <a:cubicBezTo>
                      <a:pt x="52" y="341"/>
                      <a:pt x="43" y="332"/>
                      <a:pt x="43" y="313"/>
                    </a:cubicBezTo>
                    <a:cubicBezTo>
                      <a:pt x="43" y="68"/>
                      <a:pt x="43" y="68"/>
                      <a:pt x="43" y="68"/>
                    </a:cubicBezTo>
                    <a:cubicBezTo>
                      <a:pt x="43" y="48"/>
                      <a:pt x="52" y="39"/>
                      <a:pt x="71" y="39"/>
                    </a:cubicBezTo>
                    <a:cubicBezTo>
                      <a:pt x="82" y="39"/>
                      <a:pt x="82" y="39"/>
                      <a:pt x="82" y="39"/>
                    </a:cubicBezTo>
                    <a:cubicBezTo>
                      <a:pt x="101" y="39"/>
                      <a:pt x="110" y="48"/>
                      <a:pt x="110" y="68"/>
                    </a:cubicBezTo>
                    <a:cubicBezTo>
                      <a:pt x="110" y="136"/>
                      <a:pt x="110" y="136"/>
                      <a:pt x="110" y="136"/>
                    </a:cubicBezTo>
                    <a:cubicBezTo>
                      <a:pt x="152" y="136"/>
                      <a:pt x="152" y="136"/>
                      <a:pt x="152" y="136"/>
                    </a:cubicBezTo>
                    <a:cubicBezTo>
                      <a:pt x="152" y="69"/>
                      <a:pt x="152" y="69"/>
                      <a:pt x="152" y="69"/>
                    </a:cubicBezTo>
                    <a:cubicBezTo>
                      <a:pt x="152" y="23"/>
                      <a:pt x="129" y="0"/>
                      <a:pt x="8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2" name="Freeform 18"/>
              <p:cNvSpPr>
                <a:spLocks/>
              </p:cNvSpPr>
              <p:nvPr/>
            </p:nvSpPr>
            <p:spPr bwMode="auto">
              <a:xfrm>
                <a:off x="1576606" y="3230563"/>
                <a:ext cx="342900" cy="1138236"/>
              </a:xfrm>
              <a:custGeom>
                <a:avLst/>
                <a:gdLst>
                  <a:gd name="T0" fmla="*/ 82 w 216"/>
                  <a:gd name="T1" fmla="*/ 0 h 717"/>
                  <a:gd name="T2" fmla="*/ 0 w 216"/>
                  <a:gd name="T3" fmla="*/ 0 h 717"/>
                  <a:gd name="T4" fmla="*/ 0 w 216"/>
                  <a:gd name="T5" fmla="*/ 717 h 717"/>
                  <a:gd name="T6" fmla="*/ 216 w 216"/>
                  <a:gd name="T7" fmla="*/ 717 h 717"/>
                  <a:gd name="T8" fmla="*/ 216 w 216"/>
                  <a:gd name="T9" fmla="*/ 642 h 717"/>
                  <a:gd name="T10" fmla="*/ 82 w 216"/>
                  <a:gd name="T11" fmla="*/ 642 h 717"/>
                  <a:gd name="T12" fmla="*/ 82 w 216"/>
                  <a:gd name="T13" fmla="*/ 0 h 717"/>
                </a:gdLst>
                <a:ahLst/>
                <a:cxnLst>
                  <a:cxn ang="0">
                    <a:pos x="T0" y="T1"/>
                  </a:cxn>
                  <a:cxn ang="0">
                    <a:pos x="T2" y="T3"/>
                  </a:cxn>
                  <a:cxn ang="0">
                    <a:pos x="T4" y="T5"/>
                  </a:cxn>
                  <a:cxn ang="0">
                    <a:pos x="T6" y="T7"/>
                  </a:cxn>
                  <a:cxn ang="0">
                    <a:pos x="T8" y="T9"/>
                  </a:cxn>
                  <a:cxn ang="0">
                    <a:pos x="T10" y="T11"/>
                  </a:cxn>
                  <a:cxn ang="0">
                    <a:pos x="T12" y="T13"/>
                  </a:cxn>
                </a:cxnLst>
                <a:rect l="0" t="0" r="r" b="b"/>
                <a:pathLst>
                  <a:path w="216" h="717">
                    <a:moveTo>
                      <a:pt x="82" y="0"/>
                    </a:moveTo>
                    <a:lnTo>
                      <a:pt x="0" y="0"/>
                    </a:lnTo>
                    <a:lnTo>
                      <a:pt x="0" y="717"/>
                    </a:lnTo>
                    <a:lnTo>
                      <a:pt x="216" y="717"/>
                    </a:lnTo>
                    <a:lnTo>
                      <a:pt x="216" y="642"/>
                    </a:lnTo>
                    <a:lnTo>
                      <a:pt x="82" y="642"/>
                    </a:lnTo>
                    <a:lnTo>
                      <a:pt x="8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3" name="Rectangle 21"/>
              <p:cNvSpPr>
                <a:spLocks noChangeArrowheads="1"/>
              </p:cNvSpPr>
              <p:nvPr/>
            </p:nvSpPr>
            <p:spPr bwMode="auto">
              <a:xfrm>
                <a:off x="3456320" y="3230563"/>
                <a:ext cx="130175" cy="1138236"/>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4" name="Freeform 22"/>
              <p:cNvSpPr>
                <a:spLocks/>
              </p:cNvSpPr>
              <p:nvPr/>
            </p:nvSpPr>
            <p:spPr bwMode="auto">
              <a:xfrm>
                <a:off x="5048432" y="3230563"/>
                <a:ext cx="344488" cy="1138236"/>
              </a:xfrm>
              <a:custGeom>
                <a:avLst/>
                <a:gdLst>
                  <a:gd name="T0" fmla="*/ 217 w 217"/>
                  <a:gd name="T1" fmla="*/ 0 h 717"/>
                  <a:gd name="T2" fmla="*/ 0 w 217"/>
                  <a:gd name="T3" fmla="*/ 0 h 717"/>
                  <a:gd name="T4" fmla="*/ 0 w 217"/>
                  <a:gd name="T5" fmla="*/ 717 h 717"/>
                  <a:gd name="T6" fmla="*/ 80 w 217"/>
                  <a:gd name="T7" fmla="*/ 717 h 717"/>
                  <a:gd name="T8" fmla="*/ 80 w 217"/>
                  <a:gd name="T9" fmla="*/ 390 h 717"/>
                  <a:gd name="T10" fmla="*/ 213 w 217"/>
                  <a:gd name="T11" fmla="*/ 390 h 717"/>
                  <a:gd name="T12" fmla="*/ 213 w 217"/>
                  <a:gd name="T13" fmla="*/ 315 h 717"/>
                  <a:gd name="T14" fmla="*/ 80 w 217"/>
                  <a:gd name="T15" fmla="*/ 315 h 717"/>
                  <a:gd name="T16" fmla="*/ 80 w 217"/>
                  <a:gd name="T17" fmla="*/ 75 h 717"/>
                  <a:gd name="T18" fmla="*/ 217 w 217"/>
                  <a:gd name="T19" fmla="*/ 75 h 717"/>
                  <a:gd name="T20" fmla="*/ 217 w 217"/>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17">
                    <a:moveTo>
                      <a:pt x="217" y="0"/>
                    </a:moveTo>
                    <a:lnTo>
                      <a:pt x="0" y="0"/>
                    </a:lnTo>
                    <a:lnTo>
                      <a:pt x="0" y="717"/>
                    </a:lnTo>
                    <a:lnTo>
                      <a:pt x="80" y="717"/>
                    </a:lnTo>
                    <a:lnTo>
                      <a:pt x="80" y="390"/>
                    </a:lnTo>
                    <a:lnTo>
                      <a:pt x="213" y="390"/>
                    </a:lnTo>
                    <a:lnTo>
                      <a:pt x="213" y="315"/>
                    </a:lnTo>
                    <a:lnTo>
                      <a:pt x="80" y="315"/>
                    </a:lnTo>
                    <a:lnTo>
                      <a:pt x="80" y="75"/>
                    </a:lnTo>
                    <a:lnTo>
                      <a:pt x="217" y="75"/>
                    </a:lnTo>
                    <a:lnTo>
                      <a:pt x="2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5" name="Freeform 24"/>
              <p:cNvSpPr>
                <a:spLocks/>
              </p:cNvSpPr>
              <p:nvPr/>
            </p:nvSpPr>
            <p:spPr bwMode="auto">
              <a:xfrm>
                <a:off x="8169738" y="3230563"/>
                <a:ext cx="357188" cy="1138236"/>
              </a:xfrm>
              <a:custGeom>
                <a:avLst/>
                <a:gdLst>
                  <a:gd name="T0" fmla="*/ 223 w 225"/>
                  <a:gd name="T1" fmla="*/ 0 h 717"/>
                  <a:gd name="T2" fmla="*/ 0 w 225"/>
                  <a:gd name="T3" fmla="*/ 0 h 717"/>
                  <a:gd name="T4" fmla="*/ 0 w 225"/>
                  <a:gd name="T5" fmla="*/ 717 h 717"/>
                  <a:gd name="T6" fmla="*/ 225 w 225"/>
                  <a:gd name="T7" fmla="*/ 717 h 717"/>
                  <a:gd name="T8" fmla="*/ 225 w 225"/>
                  <a:gd name="T9" fmla="*/ 642 h 717"/>
                  <a:gd name="T10" fmla="*/ 80 w 225"/>
                  <a:gd name="T11" fmla="*/ 642 h 717"/>
                  <a:gd name="T12" fmla="*/ 80 w 225"/>
                  <a:gd name="T13" fmla="*/ 388 h 717"/>
                  <a:gd name="T14" fmla="*/ 217 w 225"/>
                  <a:gd name="T15" fmla="*/ 388 h 717"/>
                  <a:gd name="T16" fmla="*/ 217 w 225"/>
                  <a:gd name="T17" fmla="*/ 313 h 717"/>
                  <a:gd name="T18" fmla="*/ 80 w 225"/>
                  <a:gd name="T19" fmla="*/ 313 h 717"/>
                  <a:gd name="T20" fmla="*/ 80 w 225"/>
                  <a:gd name="T21" fmla="*/ 75 h 717"/>
                  <a:gd name="T22" fmla="*/ 223 w 225"/>
                  <a:gd name="T23" fmla="*/ 75 h 717"/>
                  <a:gd name="T24" fmla="*/ 223 w 225"/>
                  <a:gd name="T25"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717">
                    <a:moveTo>
                      <a:pt x="223" y="0"/>
                    </a:moveTo>
                    <a:lnTo>
                      <a:pt x="0" y="0"/>
                    </a:lnTo>
                    <a:lnTo>
                      <a:pt x="0" y="717"/>
                    </a:lnTo>
                    <a:lnTo>
                      <a:pt x="225" y="717"/>
                    </a:lnTo>
                    <a:lnTo>
                      <a:pt x="225" y="642"/>
                    </a:lnTo>
                    <a:lnTo>
                      <a:pt x="80" y="642"/>
                    </a:lnTo>
                    <a:lnTo>
                      <a:pt x="80" y="388"/>
                    </a:lnTo>
                    <a:lnTo>
                      <a:pt x="217" y="388"/>
                    </a:lnTo>
                    <a:lnTo>
                      <a:pt x="217" y="313"/>
                    </a:lnTo>
                    <a:lnTo>
                      <a:pt x="80" y="313"/>
                    </a:lnTo>
                    <a:lnTo>
                      <a:pt x="80" y="75"/>
                    </a:lnTo>
                    <a:lnTo>
                      <a:pt x="223" y="75"/>
                    </a:lnTo>
                    <a:lnTo>
                      <a:pt x="2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11" name="Rectangle 10"/>
            <p:cNvSpPr/>
            <p:nvPr/>
          </p:nvSpPr>
          <p:spPr>
            <a:xfrm>
              <a:off x="283867" y="3442638"/>
              <a:ext cx="866753" cy="561884"/>
            </a:xfrm>
            <a:prstGeom prst="rect">
              <a:avLst/>
            </a:prstGeom>
          </p:spPr>
          <p:txBody>
            <a:bodyPr wrap="square">
              <a:spAutoFit/>
            </a:bodyPr>
            <a:lstStyle/>
            <a:p>
              <a:pPr lvl="0"/>
              <a:r>
                <a:rPr lang="en-US" sz="1067" b="1" dirty="0">
                  <a:solidFill>
                    <a:srgbClr val="002060"/>
                  </a:solidFill>
                  <a:latin typeface="Arial" panose="020B0604020202020204" pitchFamily="34" charset="0"/>
                  <a:cs typeface="Arial" panose="020B0604020202020204" pitchFamily="34" charset="0"/>
                </a:rPr>
                <a:t>Client Value </a:t>
              </a:r>
              <a:r>
                <a:rPr lang="en-US" sz="1067" dirty="0">
                  <a:solidFill>
                    <a:schemeClr val="tx1"/>
                  </a:solidFill>
                  <a:latin typeface="Arial" panose="020B0604020202020204" pitchFamily="34" charset="0"/>
                  <a:cs typeface="Arial" panose="020B0604020202020204" pitchFamily="34" charset="0"/>
                </a:rPr>
                <a:t>To surpass client expectations consistently.</a:t>
              </a:r>
            </a:p>
          </p:txBody>
        </p:sp>
        <p:sp>
          <p:nvSpPr>
            <p:cNvPr id="12" name="Rectangle 11"/>
            <p:cNvSpPr/>
            <p:nvPr/>
          </p:nvSpPr>
          <p:spPr>
            <a:xfrm>
              <a:off x="1291528" y="3442638"/>
              <a:ext cx="1454052" cy="685044"/>
            </a:xfrm>
            <a:prstGeom prst="rect">
              <a:avLst/>
            </a:prstGeom>
          </p:spPr>
          <p:txBody>
            <a:bodyPr wrap="square">
              <a:spAutoFit/>
            </a:bodyPr>
            <a:lstStyle/>
            <a:p>
              <a:pPr lvl="0"/>
              <a:r>
                <a:rPr lang="en-US" sz="1067" b="1" dirty="0">
                  <a:solidFill>
                    <a:srgbClr val="002060"/>
                  </a:solidFill>
                  <a:latin typeface="Arial" panose="020B0604020202020204" pitchFamily="34" charset="0"/>
                  <a:cs typeface="Arial" panose="020B0604020202020204" pitchFamily="34" charset="0"/>
                </a:rPr>
                <a:t>Leadership by Example </a:t>
              </a:r>
              <a:r>
                <a:rPr lang="en-US" sz="1067" dirty="0">
                  <a:solidFill>
                    <a:schemeClr val="tx1"/>
                  </a:solidFill>
                  <a:latin typeface="Arial" panose="020B0604020202020204" pitchFamily="34" charset="0"/>
                  <a:cs typeface="Arial" panose="020B0604020202020204" pitchFamily="34" charset="0"/>
                </a:rPr>
                <a:t>To set standards in our business and transactions, and be an exemplar for the industry and ourselves.</a:t>
              </a:r>
            </a:p>
          </p:txBody>
        </p:sp>
        <p:sp>
          <p:nvSpPr>
            <p:cNvPr id="13" name="Rectangle 12"/>
            <p:cNvSpPr/>
            <p:nvPr/>
          </p:nvSpPr>
          <p:spPr>
            <a:xfrm>
              <a:off x="2867438" y="3442638"/>
              <a:ext cx="1186939" cy="685044"/>
            </a:xfrm>
            <a:prstGeom prst="rect">
              <a:avLst/>
            </a:prstGeom>
          </p:spPr>
          <p:txBody>
            <a:bodyPr wrap="square">
              <a:spAutoFit/>
            </a:bodyPr>
            <a:lstStyle/>
            <a:p>
              <a:pPr lvl="0"/>
              <a:r>
                <a:rPr lang="en-US" sz="1067" b="1" dirty="0">
                  <a:solidFill>
                    <a:srgbClr val="002060"/>
                  </a:solidFill>
                  <a:latin typeface="Arial" panose="020B0604020202020204" pitchFamily="34" charset="0"/>
                  <a:cs typeface="Arial" panose="020B0604020202020204" pitchFamily="34" charset="0"/>
                </a:rPr>
                <a:t>Integrity and Transparency</a:t>
              </a:r>
              <a:br>
                <a:rPr lang="en-US" sz="1067" b="1" dirty="0">
                  <a:solidFill>
                    <a:srgbClr val="381460"/>
                  </a:solidFill>
                  <a:latin typeface="Arial" panose="020B0604020202020204" pitchFamily="34" charset="0"/>
                  <a:cs typeface="Arial" panose="020B0604020202020204" pitchFamily="34" charset="0"/>
                </a:rPr>
              </a:br>
              <a:r>
                <a:rPr lang="en-US" sz="1067" dirty="0">
                  <a:solidFill>
                    <a:schemeClr val="tx1"/>
                  </a:solidFill>
                  <a:latin typeface="Arial" panose="020B0604020202020204" pitchFamily="34" charset="0"/>
                  <a:cs typeface="Arial" panose="020B0604020202020204" pitchFamily="34" charset="0"/>
                </a:rPr>
                <a:t>To be ethical, sincere, and open in all our transactions.</a:t>
              </a:r>
            </a:p>
          </p:txBody>
        </p:sp>
        <p:sp>
          <p:nvSpPr>
            <p:cNvPr id="14" name="Rectangle 13"/>
            <p:cNvSpPr/>
            <p:nvPr/>
          </p:nvSpPr>
          <p:spPr>
            <a:xfrm>
              <a:off x="4214336" y="3442638"/>
              <a:ext cx="1226225" cy="685044"/>
            </a:xfrm>
            <a:prstGeom prst="rect">
              <a:avLst/>
            </a:prstGeom>
          </p:spPr>
          <p:txBody>
            <a:bodyPr wrap="square">
              <a:spAutoFit/>
            </a:bodyPr>
            <a:lstStyle/>
            <a:p>
              <a:pPr lvl="0"/>
              <a:r>
                <a:rPr lang="en-US" sz="1067" b="1" dirty="0">
                  <a:solidFill>
                    <a:srgbClr val="002060"/>
                  </a:solidFill>
                  <a:latin typeface="Arial" panose="020B0604020202020204" pitchFamily="34" charset="0"/>
                  <a:cs typeface="Arial" panose="020B0604020202020204" pitchFamily="34" charset="0"/>
                </a:rPr>
                <a:t>Fairness</a:t>
              </a:r>
              <a:br>
                <a:rPr lang="en-US" sz="1067" dirty="0">
                  <a:solidFill>
                    <a:schemeClr val="tx1"/>
                  </a:solidFill>
                  <a:latin typeface="Arial" panose="020B0604020202020204" pitchFamily="34" charset="0"/>
                  <a:cs typeface="Arial" panose="020B0604020202020204" pitchFamily="34" charset="0"/>
                </a:rPr>
              </a:br>
              <a:r>
                <a:rPr lang="en-US" sz="1067" dirty="0">
                  <a:solidFill>
                    <a:schemeClr val="tx1"/>
                  </a:solidFill>
                  <a:latin typeface="Arial" panose="020B0604020202020204" pitchFamily="34" charset="0"/>
                  <a:cs typeface="Arial" panose="020B0604020202020204" pitchFamily="34" charset="0"/>
                </a:rPr>
                <a:t>To be objective and transaction-oriented, and thereby earn trust and respect.</a:t>
              </a:r>
            </a:p>
          </p:txBody>
        </p:sp>
        <p:sp>
          <p:nvSpPr>
            <p:cNvPr id="20" name="Rectangle 19"/>
            <p:cNvSpPr/>
            <p:nvPr/>
          </p:nvSpPr>
          <p:spPr>
            <a:xfrm>
              <a:off x="6822400" y="3442638"/>
              <a:ext cx="1683425" cy="685044"/>
            </a:xfrm>
            <a:prstGeom prst="rect">
              <a:avLst/>
            </a:prstGeom>
          </p:spPr>
          <p:txBody>
            <a:bodyPr wrap="square">
              <a:spAutoFit/>
            </a:bodyPr>
            <a:lstStyle/>
            <a:p>
              <a:pPr lvl="0"/>
              <a:r>
                <a:rPr lang="en-US" sz="1067" b="1" dirty="0">
                  <a:solidFill>
                    <a:srgbClr val="002060"/>
                  </a:solidFill>
                  <a:latin typeface="Arial" panose="020B0604020202020204" pitchFamily="34" charset="0"/>
                  <a:cs typeface="Arial" panose="020B0604020202020204" pitchFamily="34" charset="0"/>
                </a:rPr>
                <a:t>Excellence</a:t>
              </a:r>
              <a:br>
                <a:rPr lang="en-US" sz="1067" dirty="0">
                  <a:solidFill>
                    <a:schemeClr val="tx1"/>
                  </a:solidFill>
                  <a:latin typeface="Arial" panose="020B0604020202020204" pitchFamily="34" charset="0"/>
                  <a:cs typeface="Arial" panose="020B0604020202020204" pitchFamily="34" charset="0"/>
                </a:rPr>
              </a:br>
              <a:r>
                <a:rPr lang="en-US" sz="1067" dirty="0">
                  <a:solidFill>
                    <a:schemeClr val="tx1"/>
                  </a:solidFill>
                  <a:latin typeface="Arial" panose="020B0604020202020204" pitchFamily="34" charset="0"/>
                  <a:cs typeface="Arial" panose="020B0604020202020204" pitchFamily="34" charset="0"/>
                </a:rPr>
                <a:t>To strive relentlessly and constantly improve ourselves, our teams, our services, and our products to become the best. </a:t>
              </a:r>
            </a:p>
          </p:txBody>
        </p:sp>
      </p:grpSp>
    </p:spTree>
    <p:extLst>
      <p:ext uri="{BB962C8B-B14F-4D97-AF65-F5344CB8AC3E}">
        <p14:creationId xmlns:p14="http://schemas.microsoft.com/office/powerpoint/2010/main" val="373283001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4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1930105" y="1533779"/>
            <a:ext cx="8766569" cy="633687"/>
          </a:xfrm>
          <a:prstGeom prst="rect">
            <a:avLst/>
          </a:prstGeom>
        </p:spPr>
        <p:txBody>
          <a:bodyPr anchor="t">
            <a:noAutofit/>
          </a:bodyPr>
          <a:lstStyle>
            <a:lvl1pPr>
              <a:tabLst/>
              <a:defRPr sz="2667" b="0">
                <a:solidFill>
                  <a:schemeClr val="tx1"/>
                </a:solidFill>
              </a:defRPr>
            </a:lvl1pPr>
          </a:lstStyle>
          <a:p>
            <a:r>
              <a:rPr lang="en-US" dirty="0"/>
              <a:t>Title text</a:t>
            </a:r>
          </a:p>
        </p:txBody>
      </p:sp>
      <p:sp>
        <p:nvSpPr>
          <p:cNvPr id="1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AADC878-8407-44E0-B055-BFE01E0F4D77}" type="slidenum">
              <a:rPr lang="en-US" smtClean="0"/>
              <a:t>‹#›</a:t>
            </a:fld>
            <a:endParaRPr lang="en-US"/>
          </a:p>
        </p:txBody>
      </p:sp>
      <p:sp>
        <p:nvSpPr>
          <p:cNvPr id="21" name="object 8"/>
          <p:cNvSpPr/>
          <p:nvPr/>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2"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3"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4" name="object 21"/>
          <p:cNvSpPr/>
          <p:nvPr/>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5" name="object 3"/>
          <p:cNvSpPr/>
          <p:nvPr/>
        </p:nvSpPr>
        <p:spPr>
          <a:xfrm>
            <a:off x="425052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6" name="object 4"/>
          <p:cNvSpPr/>
          <p:nvPr/>
        </p:nvSpPr>
        <p:spPr>
          <a:xfrm>
            <a:off x="3540121"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7" name="object 5"/>
          <p:cNvSpPr/>
          <p:nvPr/>
        </p:nvSpPr>
        <p:spPr>
          <a:xfrm>
            <a:off x="2829718"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8" name="object 6"/>
          <p:cNvSpPr/>
          <p:nvPr/>
        </p:nvSpPr>
        <p:spPr>
          <a:xfrm>
            <a:off x="211931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29" name="object 7"/>
          <p:cNvSpPr/>
          <p:nvPr/>
        </p:nvSpPr>
        <p:spPr>
          <a:xfrm>
            <a:off x="140891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0" name="object 22"/>
          <p:cNvSpPr/>
          <p:nvPr/>
        </p:nvSpPr>
        <p:spPr>
          <a:xfrm>
            <a:off x="1064414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1" name="object 23"/>
          <p:cNvSpPr/>
          <p:nvPr/>
        </p:nvSpPr>
        <p:spPr>
          <a:xfrm>
            <a:off x="993374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2" name="object 24"/>
          <p:cNvSpPr/>
          <p:nvPr/>
        </p:nvSpPr>
        <p:spPr>
          <a:xfrm>
            <a:off x="922334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3" name="object 25"/>
          <p:cNvSpPr/>
          <p:nvPr/>
        </p:nvSpPr>
        <p:spPr>
          <a:xfrm>
            <a:off x="851293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4" name="object 26"/>
          <p:cNvSpPr/>
          <p:nvPr/>
        </p:nvSpPr>
        <p:spPr>
          <a:xfrm>
            <a:off x="7802537"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5" name="object 28"/>
          <p:cNvSpPr/>
          <p:nvPr/>
        </p:nvSpPr>
        <p:spPr>
          <a:xfrm>
            <a:off x="496092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6" name="object 28"/>
          <p:cNvSpPr/>
          <p:nvPr/>
        </p:nvSpPr>
        <p:spPr>
          <a:xfrm>
            <a:off x="7092134"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7" name="object 3"/>
          <p:cNvSpPr/>
          <p:nvPr/>
        </p:nvSpPr>
        <p:spPr>
          <a:xfrm>
            <a:off x="567132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8" name="object 28"/>
          <p:cNvSpPr/>
          <p:nvPr/>
        </p:nvSpPr>
        <p:spPr>
          <a:xfrm>
            <a:off x="6381731"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pic>
        <p:nvPicPr>
          <p:cNvPr id="42" name="Picture 4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404061180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5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2712489" y="1533779"/>
            <a:ext cx="8299056" cy="633687"/>
          </a:xfrm>
          <a:prstGeom prst="rect">
            <a:avLst/>
          </a:prstGeom>
        </p:spPr>
        <p:txBody>
          <a:bodyPr anchor="t">
            <a:noAutofit/>
          </a:bodyPr>
          <a:lstStyle>
            <a:lvl1pPr>
              <a:defRPr sz="2667" b="0">
                <a:solidFill>
                  <a:schemeClr val="tx1"/>
                </a:solidFill>
              </a:defRPr>
            </a:lvl1pPr>
          </a:lstStyle>
          <a:p>
            <a:r>
              <a:rPr lang="en-US" dirty="0"/>
              <a:t>Title text</a:t>
            </a:r>
          </a:p>
        </p:txBody>
      </p:sp>
      <p:sp>
        <p:nvSpPr>
          <p:cNvPr id="1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AADC878-8407-44E0-B055-BFE01E0F4D77}" type="slidenum">
              <a:rPr lang="en-US" smtClean="0"/>
              <a:t>‹#›</a:t>
            </a:fld>
            <a:endParaRPr lang="en-US"/>
          </a:p>
        </p:txBody>
      </p:sp>
      <p:sp>
        <p:nvSpPr>
          <p:cNvPr id="21" name="object 8"/>
          <p:cNvSpPr/>
          <p:nvPr/>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2"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3"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4" name="object 21"/>
          <p:cNvSpPr/>
          <p:nvPr/>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5" name="object 3"/>
          <p:cNvSpPr/>
          <p:nvPr/>
        </p:nvSpPr>
        <p:spPr>
          <a:xfrm>
            <a:off x="425052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6" name="object 4"/>
          <p:cNvSpPr/>
          <p:nvPr/>
        </p:nvSpPr>
        <p:spPr>
          <a:xfrm>
            <a:off x="3540121"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7" name="object 5"/>
          <p:cNvSpPr/>
          <p:nvPr/>
        </p:nvSpPr>
        <p:spPr>
          <a:xfrm>
            <a:off x="2829718"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28" name="object 6"/>
          <p:cNvSpPr/>
          <p:nvPr/>
        </p:nvSpPr>
        <p:spPr>
          <a:xfrm>
            <a:off x="211931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9" name="object 7"/>
          <p:cNvSpPr/>
          <p:nvPr/>
        </p:nvSpPr>
        <p:spPr>
          <a:xfrm>
            <a:off x="140891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0" name="object 22"/>
          <p:cNvSpPr/>
          <p:nvPr/>
        </p:nvSpPr>
        <p:spPr>
          <a:xfrm>
            <a:off x="1064414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1" name="object 23"/>
          <p:cNvSpPr/>
          <p:nvPr/>
        </p:nvSpPr>
        <p:spPr>
          <a:xfrm>
            <a:off x="993374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2" name="object 24"/>
          <p:cNvSpPr/>
          <p:nvPr/>
        </p:nvSpPr>
        <p:spPr>
          <a:xfrm>
            <a:off x="922334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3" name="object 25"/>
          <p:cNvSpPr/>
          <p:nvPr/>
        </p:nvSpPr>
        <p:spPr>
          <a:xfrm>
            <a:off x="851293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4" name="object 26"/>
          <p:cNvSpPr/>
          <p:nvPr/>
        </p:nvSpPr>
        <p:spPr>
          <a:xfrm>
            <a:off x="7802537"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5" name="object 28"/>
          <p:cNvSpPr/>
          <p:nvPr/>
        </p:nvSpPr>
        <p:spPr>
          <a:xfrm>
            <a:off x="496092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6" name="object 28"/>
          <p:cNvSpPr/>
          <p:nvPr/>
        </p:nvSpPr>
        <p:spPr>
          <a:xfrm>
            <a:off x="7092134"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7" name="object 3"/>
          <p:cNvSpPr/>
          <p:nvPr/>
        </p:nvSpPr>
        <p:spPr>
          <a:xfrm>
            <a:off x="567132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8" name="object 28"/>
          <p:cNvSpPr/>
          <p:nvPr/>
        </p:nvSpPr>
        <p:spPr>
          <a:xfrm>
            <a:off x="6381731"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pic>
        <p:nvPicPr>
          <p:cNvPr id="42" name="Picture 4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62623763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6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3318135" y="1533779"/>
            <a:ext cx="7447068" cy="633687"/>
          </a:xfrm>
          <a:prstGeom prst="rect">
            <a:avLst/>
          </a:prstGeom>
        </p:spPr>
        <p:txBody>
          <a:bodyPr anchor="t">
            <a:noAutofit/>
          </a:bodyPr>
          <a:lstStyle>
            <a:lvl1pPr>
              <a:defRPr sz="2667" b="0">
                <a:solidFill>
                  <a:schemeClr val="tx1"/>
                </a:solidFill>
              </a:defRPr>
            </a:lvl1pPr>
          </a:lstStyle>
          <a:p>
            <a:r>
              <a:rPr lang="en-US" dirty="0"/>
              <a:t>Title text</a:t>
            </a:r>
          </a:p>
        </p:txBody>
      </p:sp>
      <p:sp>
        <p:nvSpPr>
          <p:cNvPr id="1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AADC878-8407-44E0-B055-BFE01E0F4D77}" type="slidenum">
              <a:rPr lang="en-US" smtClean="0"/>
              <a:t>‹#›</a:t>
            </a:fld>
            <a:endParaRPr lang="en-US"/>
          </a:p>
        </p:txBody>
      </p:sp>
      <p:sp>
        <p:nvSpPr>
          <p:cNvPr id="21" name="object 8"/>
          <p:cNvSpPr/>
          <p:nvPr/>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2"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3"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4" name="object 21"/>
          <p:cNvSpPr/>
          <p:nvPr/>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5" name="object 3"/>
          <p:cNvSpPr/>
          <p:nvPr/>
        </p:nvSpPr>
        <p:spPr>
          <a:xfrm>
            <a:off x="425052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6" name="object 4"/>
          <p:cNvSpPr/>
          <p:nvPr/>
        </p:nvSpPr>
        <p:spPr>
          <a:xfrm>
            <a:off x="3540121"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7" name="object 5"/>
          <p:cNvSpPr/>
          <p:nvPr/>
        </p:nvSpPr>
        <p:spPr>
          <a:xfrm>
            <a:off x="2829718"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8" name="object 6"/>
          <p:cNvSpPr/>
          <p:nvPr/>
        </p:nvSpPr>
        <p:spPr>
          <a:xfrm>
            <a:off x="211931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9" name="object 7"/>
          <p:cNvSpPr/>
          <p:nvPr/>
        </p:nvSpPr>
        <p:spPr>
          <a:xfrm>
            <a:off x="140891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0" name="object 22"/>
          <p:cNvSpPr/>
          <p:nvPr/>
        </p:nvSpPr>
        <p:spPr>
          <a:xfrm>
            <a:off x="1064414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1" name="object 23"/>
          <p:cNvSpPr/>
          <p:nvPr/>
        </p:nvSpPr>
        <p:spPr>
          <a:xfrm>
            <a:off x="993374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2" name="object 24"/>
          <p:cNvSpPr/>
          <p:nvPr/>
        </p:nvSpPr>
        <p:spPr>
          <a:xfrm>
            <a:off x="922334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3" name="object 25"/>
          <p:cNvSpPr/>
          <p:nvPr/>
        </p:nvSpPr>
        <p:spPr>
          <a:xfrm>
            <a:off x="851293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4" name="object 26"/>
          <p:cNvSpPr/>
          <p:nvPr/>
        </p:nvSpPr>
        <p:spPr>
          <a:xfrm>
            <a:off x="7802537"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5" name="object 28"/>
          <p:cNvSpPr/>
          <p:nvPr/>
        </p:nvSpPr>
        <p:spPr>
          <a:xfrm>
            <a:off x="496092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6" name="object 28"/>
          <p:cNvSpPr/>
          <p:nvPr/>
        </p:nvSpPr>
        <p:spPr>
          <a:xfrm>
            <a:off x="7092134"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7" name="object 3"/>
          <p:cNvSpPr/>
          <p:nvPr/>
        </p:nvSpPr>
        <p:spPr>
          <a:xfrm>
            <a:off x="567132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8" name="object 28"/>
          <p:cNvSpPr/>
          <p:nvPr/>
        </p:nvSpPr>
        <p:spPr>
          <a:xfrm>
            <a:off x="6381731"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pic>
        <p:nvPicPr>
          <p:cNvPr id="42" name="Picture 4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223189315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Shape 42"/>
          <p:cNvSpPr>
            <a:spLocks noGrp="1"/>
          </p:cNvSpPr>
          <p:nvPr>
            <p:ph type="sldNum" sz="quarter" idx="4"/>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DAADC878-8407-44E0-B055-BFE01E0F4D77}" type="slidenum">
              <a:rPr lang="en-US" smtClean="0"/>
              <a:t>‹#›</a:t>
            </a:fld>
            <a:endParaRPr lang="en-US"/>
          </a:p>
        </p:txBody>
      </p:sp>
    </p:spTree>
    <p:extLst>
      <p:ext uri="{BB962C8B-B14F-4D97-AF65-F5344CB8AC3E}">
        <p14:creationId xmlns:p14="http://schemas.microsoft.com/office/powerpoint/2010/main" val="270731694"/>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40" r:id="rId21"/>
    <p:sldLayoutId id="2147483776" r:id="rId22"/>
    <p:sldLayoutId id="2147483777" r:id="rId23"/>
  </p:sldLayoutIdLst>
  <p:transition spd="med"/>
  <p:hf hdr="0" ftr="0" dt="0"/>
  <p:txStyles>
    <p:titleStyle>
      <a:lvl1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1pPr>
      <a:lvl2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2pPr>
      <a:lvl3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3pPr>
      <a:lvl4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4pPr>
      <a:lvl5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5pPr>
      <a:lvl6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6pPr>
      <a:lvl7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7pPr>
      <a:lvl8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8pPr>
      <a:lvl9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9pPr>
    </p:titleStyle>
    <p:bodyStyle>
      <a:lvl1pPr marL="457189" marR="0" indent="-457189"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1pPr>
      <a:lvl2pPr marL="1045002" marR="0" indent="-435417"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2pPr>
      <a:lvl3pPr marL="1625559" marR="0" indent="-406390"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3pPr>
      <a:lvl4pPr marL="2316422" marR="0" indent="-487668"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4pPr>
      <a:lvl5pPr marL="2926007" marR="0" indent="-487668"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5pPr>
      <a:lvl6pPr marL="3535592" marR="0" indent="-487668"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6pPr>
      <a:lvl7pPr marL="4145176" marR="0" indent="-487668"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7pPr>
      <a:lvl8pPr marL="4754760" marR="0" indent="-487666"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8pPr>
      <a:lvl9pPr marL="5364345" marR="0" indent="-487666"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9pPr>
    </p:bodyStyle>
    <p:otherStyle>
      <a:lvl1pPr marL="0" marR="0" indent="0"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1pPr>
      <a:lvl2pPr marL="0" marR="0" indent="609585"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2pPr>
      <a:lvl3pPr marL="0" marR="0" indent="1219170"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3pPr>
      <a:lvl4pPr marL="0" marR="0" indent="1828754"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4pPr>
      <a:lvl5pPr marL="0" marR="0" indent="2438339"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5pPr>
      <a:lvl6pPr marL="0" marR="0" indent="3047924"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6pPr>
      <a:lvl7pPr marL="0" marR="0" indent="3657509"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7pPr>
      <a:lvl8pPr marL="0" marR="0" indent="4267093"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8pPr>
      <a:lvl9pPr marL="0" marR="0" indent="4876678"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829925"/>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Lst>
  <p:transition spd="med"/>
  <p:hf hdr="0" ftr="0" dt="0"/>
  <p:txStyles>
    <p:titleStyle>
      <a:lvl1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1pPr>
      <a:lvl2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2pPr>
      <a:lvl3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3pPr>
      <a:lvl4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4pPr>
      <a:lvl5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5pPr>
      <a:lvl6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6pPr>
      <a:lvl7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7pPr>
      <a:lvl8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8pPr>
      <a:lvl9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9pPr>
    </p:titleStyle>
    <p:bodyStyle>
      <a:lvl1pPr marL="457189" marR="0" indent="-457189"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1pPr>
      <a:lvl2pPr marL="1045002" marR="0" indent="-435417"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2pPr>
      <a:lvl3pPr marL="1625559" marR="0" indent="-406390"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3pPr>
      <a:lvl4pPr marL="2316422" marR="0" indent="-487668"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4pPr>
      <a:lvl5pPr marL="2926007" marR="0" indent="-487668"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5pPr>
      <a:lvl6pPr marL="3535592" marR="0" indent="-487668"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6pPr>
      <a:lvl7pPr marL="4145176" marR="0" indent="-487668"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7pPr>
      <a:lvl8pPr marL="4754760" marR="0" indent="-487666"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8pPr>
      <a:lvl9pPr marL="5364345" marR="0" indent="-487666"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9pPr>
    </p:bodyStyle>
    <p:otherStyle>
      <a:lvl1pPr marL="0" marR="0" indent="0"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1pPr>
      <a:lvl2pPr marL="0" marR="0" indent="609585"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2pPr>
      <a:lvl3pPr marL="0" marR="0" indent="1219170"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3pPr>
      <a:lvl4pPr marL="0" marR="0" indent="1828754"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4pPr>
      <a:lvl5pPr marL="0" marR="0" indent="2438339"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5pPr>
      <a:lvl6pPr marL="0" marR="0" indent="3047924"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6pPr>
      <a:lvl7pPr marL="0" marR="0" indent="3657509"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7pPr>
      <a:lvl8pPr marL="0" marR="0" indent="4267093"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8pPr>
      <a:lvl9pPr marL="0" marR="0" indent="4876678"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90926"/>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Lst>
  <p:transition spd="med"/>
  <p:hf hdr="0" ftr="0" dt="0"/>
  <p:txStyles>
    <p:titleStyle>
      <a:lvl1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1pPr>
      <a:lvl2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2pPr>
      <a:lvl3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3pPr>
      <a:lvl4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4pPr>
      <a:lvl5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5pPr>
      <a:lvl6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6pPr>
      <a:lvl7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7pPr>
      <a:lvl8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8pPr>
      <a:lvl9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9pPr>
    </p:titleStyle>
    <p:bodyStyle>
      <a:lvl1pPr marL="457189" marR="0" indent="-457189"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1pPr>
      <a:lvl2pPr marL="1045002" marR="0" indent="-435417"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2pPr>
      <a:lvl3pPr marL="1625559" marR="0" indent="-406390"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3pPr>
      <a:lvl4pPr marL="2316422" marR="0" indent="-487668"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4pPr>
      <a:lvl5pPr marL="2926007" marR="0" indent="-487668"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5pPr>
      <a:lvl6pPr marL="3535592" marR="0" indent="-487668"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6pPr>
      <a:lvl7pPr marL="4145176" marR="0" indent="-487668"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7pPr>
      <a:lvl8pPr marL="4754760" marR="0" indent="-487666"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8pPr>
      <a:lvl9pPr marL="5364345" marR="0" indent="-487666"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9pPr>
    </p:bodyStyle>
    <p:otherStyle>
      <a:lvl1pPr marL="0" marR="0" indent="0"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1pPr>
      <a:lvl2pPr marL="0" marR="0" indent="609585"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2pPr>
      <a:lvl3pPr marL="0" marR="0" indent="1219170"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3pPr>
      <a:lvl4pPr marL="0" marR="0" indent="1828754"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4pPr>
      <a:lvl5pPr marL="0" marR="0" indent="2438339"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5pPr>
      <a:lvl6pPr marL="0" marR="0" indent="3047924"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6pPr>
      <a:lvl7pPr marL="0" marR="0" indent="3657509"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7pPr>
      <a:lvl8pPr marL="0" marR="0" indent="4267093"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8pPr>
      <a:lvl9pPr marL="0" marR="0" indent="4876678"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9.tiff"/></Relationships>
</file>

<file path=ppt/slides/_rels/slide1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
          </p:nvPr>
        </p:nvSpPr>
        <p:spPr/>
        <p:txBody>
          <a:bodyPr/>
          <a:lstStyle/>
          <a:p>
            <a:fld id="{DAADC878-8407-44E0-B055-BFE01E0F4D77}" type="slidenum">
              <a:rPr lang="en-US" smtClean="0"/>
              <a:t>1</a:t>
            </a:fld>
            <a:endParaRPr lang="en-US"/>
          </a:p>
        </p:txBody>
      </p:sp>
    </p:spTree>
    <p:extLst>
      <p:ext uri="{BB962C8B-B14F-4D97-AF65-F5344CB8AC3E}">
        <p14:creationId xmlns:p14="http://schemas.microsoft.com/office/powerpoint/2010/main" val="1118361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32012" y="200352"/>
            <a:ext cx="11262645" cy="603981"/>
          </a:xfrm>
          <a:prstGeom prst="rect">
            <a:avLst/>
          </a:prstGeom>
        </p:spPr>
        <p:txBody>
          <a:bodyPr/>
          <a:lstStyle/>
          <a:p>
            <a:r>
              <a:rPr lang="en-US" dirty="0">
                <a:latin typeface="Futura Condensed Medium" panose="020B0602020204020303" pitchFamily="34" charset="-79"/>
                <a:cs typeface="Futura Condensed Medium" panose="020B0602020204020303" pitchFamily="34" charset="-79"/>
              </a:rPr>
              <a:t>APPROACHE-1: Algorithm (continued…)</a:t>
            </a:r>
          </a:p>
        </p:txBody>
      </p:sp>
      <p:sp>
        <p:nvSpPr>
          <p:cNvPr id="2" name="Slide Number Placeholder 1"/>
          <p:cNvSpPr>
            <a:spLocks noGrp="1"/>
          </p:cNvSpPr>
          <p:nvPr>
            <p:ph type="sldNum" sz="quarter" idx="2"/>
          </p:nvPr>
        </p:nvSpPr>
        <p:spPr/>
        <p:txBody>
          <a:bodyPr/>
          <a:lstStyle/>
          <a:p>
            <a:fld id="{DAADC878-8407-44E0-B055-BFE01E0F4D77}" type="slidenum">
              <a:rPr lang="en-US" smtClean="0"/>
              <a:t>10</a:t>
            </a:fld>
            <a:endParaRPr lang="en-US" dirty="0"/>
          </a:p>
        </p:txBody>
      </p:sp>
      <p:sp>
        <p:nvSpPr>
          <p:cNvPr id="11" name="Title 4">
            <a:extLst>
              <a:ext uri="{FF2B5EF4-FFF2-40B4-BE49-F238E27FC236}">
                <a16:creationId xmlns:a16="http://schemas.microsoft.com/office/drawing/2014/main" id="{FF584EDA-A1C7-994B-8B07-AE0121987EC2}"/>
              </a:ext>
            </a:extLst>
          </p:cNvPr>
          <p:cNvSpPr txBox="1">
            <a:spLocks/>
          </p:cNvSpPr>
          <p:nvPr/>
        </p:nvSpPr>
        <p:spPr>
          <a:xfrm>
            <a:off x="202417" y="4775763"/>
            <a:ext cx="3793331" cy="1238733"/>
          </a:xfrm>
          <a:prstGeom prst="rect">
            <a:avLst/>
          </a:prstGeom>
        </p:spPr>
        <p:txBody>
          <a:bodyPr/>
          <a:lstStyle>
            <a:lvl1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1pPr>
            <a:lvl2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2pPr>
            <a:lvl3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3pPr>
            <a:lvl4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4pPr>
            <a:lvl5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5pPr>
            <a:lvl6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6pPr>
            <a:lvl7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7pPr>
            <a:lvl8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8pPr>
            <a:lvl9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9pPr>
          </a:lstStyle>
          <a:p>
            <a:pPr algn="ctr"/>
            <a:r>
              <a:rPr lang="en-US" kern="0" dirty="0">
                <a:latin typeface="Futura Condensed Medium" panose="020B0602020204020303" pitchFamily="34" charset="-79"/>
                <a:cs typeface="Futura Condensed Medium" panose="020B0602020204020303" pitchFamily="34" charset="-79"/>
              </a:rPr>
              <a:t>Step 4: </a:t>
            </a:r>
          </a:p>
          <a:p>
            <a:pPr algn="ctr"/>
            <a:r>
              <a:rPr lang="en-US" sz="3600" kern="0" dirty="0">
                <a:solidFill>
                  <a:schemeClr val="tx2">
                    <a:lumMod val="50000"/>
                  </a:schemeClr>
                </a:solidFill>
                <a:latin typeface="Futura Condensed Medium" panose="020B0602020204020303" pitchFamily="34" charset="-79"/>
                <a:cs typeface="Futura Condensed Medium" panose="020B0602020204020303" pitchFamily="34" charset="-79"/>
              </a:rPr>
              <a:t>Edge Analysis</a:t>
            </a:r>
          </a:p>
        </p:txBody>
      </p:sp>
      <p:sp>
        <p:nvSpPr>
          <p:cNvPr id="12" name="Title 4">
            <a:extLst>
              <a:ext uri="{FF2B5EF4-FFF2-40B4-BE49-F238E27FC236}">
                <a16:creationId xmlns:a16="http://schemas.microsoft.com/office/drawing/2014/main" id="{949855EB-9F53-C740-AD05-FEAF4BE95A6C}"/>
              </a:ext>
            </a:extLst>
          </p:cNvPr>
          <p:cNvSpPr txBox="1">
            <a:spLocks/>
          </p:cNvSpPr>
          <p:nvPr/>
        </p:nvSpPr>
        <p:spPr>
          <a:xfrm>
            <a:off x="4032511" y="4775763"/>
            <a:ext cx="3914776" cy="1238733"/>
          </a:xfrm>
          <a:prstGeom prst="rect">
            <a:avLst/>
          </a:prstGeom>
        </p:spPr>
        <p:txBody>
          <a:bodyPr/>
          <a:lstStyle>
            <a:lvl1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1pPr>
            <a:lvl2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2pPr>
            <a:lvl3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3pPr>
            <a:lvl4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4pPr>
            <a:lvl5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5pPr>
            <a:lvl6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6pPr>
            <a:lvl7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7pPr>
            <a:lvl8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8pPr>
            <a:lvl9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9pPr>
          </a:lstStyle>
          <a:p>
            <a:pPr algn="ctr"/>
            <a:r>
              <a:rPr lang="en-US" kern="0" dirty="0">
                <a:latin typeface="Futura Condensed Medium" panose="020B0602020204020303" pitchFamily="34" charset="-79"/>
                <a:cs typeface="Futura Condensed Medium" panose="020B0602020204020303" pitchFamily="34" charset="-79"/>
              </a:rPr>
              <a:t>Step 5: </a:t>
            </a:r>
          </a:p>
          <a:p>
            <a:pPr algn="ctr"/>
            <a:r>
              <a:rPr lang="en-US" sz="3600" kern="0" dirty="0">
                <a:solidFill>
                  <a:schemeClr val="tx2">
                    <a:lumMod val="50000"/>
                  </a:schemeClr>
                </a:solidFill>
                <a:latin typeface="Futura Condensed Medium" panose="020B0602020204020303" pitchFamily="34" charset="-79"/>
                <a:cs typeface="Futura Condensed Medium" panose="020B0602020204020303" pitchFamily="34" charset="-79"/>
              </a:rPr>
              <a:t>Overlaying Edges</a:t>
            </a:r>
          </a:p>
        </p:txBody>
      </p:sp>
      <p:sp>
        <p:nvSpPr>
          <p:cNvPr id="13" name="Title 4">
            <a:extLst>
              <a:ext uri="{FF2B5EF4-FFF2-40B4-BE49-F238E27FC236}">
                <a16:creationId xmlns:a16="http://schemas.microsoft.com/office/drawing/2014/main" id="{33B84C71-B2B0-2142-AAD2-763E83EF8812}"/>
              </a:ext>
            </a:extLst>
          </p:cNvPr>
          <p:cNvSpPr txBox="1">
            <a:spLocks/>
          </p:cNvSpPr>
          <p:nvPr/>
        </p:nvSpPr>
        <p:spPr>
          <a:xfrm>
            <a:off x="7999400" y="4775762"/>
            <a:ext cx="3914776" cy="1238733"/>
          </a:xfrm>
          <a:prstGeom prst="rect">
            <a:avLst/>
          </a:prstGeom>
        </p:spPr>
        <p:txBody>
          <a:bodyPr/>
          <a:lstStyle>
            <a:lvl1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1pPr>
            <a:lvl2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2pPr>
            <a:lvl3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3pPr>
            <a:lvl4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4pPr>
            <a:lvl5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5pPr>
            <a:lvl6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6pPr>
            <a:lvl7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7pPr>
            <a:lvl8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8pPr>
            <a:lvl9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9pPr>
          </a:lstStyle>
          <a:p>
            <a:pPr algn="ctr"/>
            <a:r>
              <a:rPr lang="en-US" kern="0" dirty="0">
                <a:latin typeface="Futura Condensed Medium" panose="020B0602020204020303" pitchFamily="34" charset="-79"/>
                <a:cs typeface="Futura Condensed Medium" panose="020B0602020204020303" pitchFamily="34" charset="-79"/>
              </a:rPr>
              <a:t>Step 6: </a:t>
            </a:r>
          </a:p>
          <a:p>
            <a:pPr algn="ctr"/>
            <a:r>
              <a:rPr lang="en-US" sz="3600" kern="0" dirty="0">
                <a:solidFill>
                  <a:schemeClr val="tx2">
                    <a:lumMod val="50000"/>
                  </a:schemeClr>
                </a:solidFill>
                <a:latin typeface="Futura Condensed Medium" panose="020B0602020204020303" pitchFamily="34" charset="-79"/>
                <a:cs typeface="Futura Condensed Medium" panose="020B0602020204020303" pitchFamily="34" charset="-79"/>
              </a:rPr>
              <a:t>Repeat Steps 1-4</a:t>
            </a:r>
          </a:p>
        </p:txBody>
      </p:sp>
      <p:pic>
        <p:nvPicPr>
          <p:cNvPr id="5122" name="Picture 2" descr="https://lh3.googleusercontent.com/G8frxtsJklKHK0lJ5vnowlRJP2_MPC7UNTt7XurzEktkORqDHM0rXNLGFPWYWh5sOleElsrm1JXr55hg9SwB-43vZCWhq8H9Ys3tf89tw4CXQcwbk5DEiTC07U1T0Vqyr-iI0LUpyYs">
            <a:extLst>
              <a:ext uri="{FF2B5EF4-FFF2-40B4-BE49-F238E27FC236}">
                <a16:creationId xmlns:a16="http://schemas.microsoft.com/office/drawing/2014/main" id="{F4B96660-55DD-CD45-8329-E2B52C8A0EE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07" y="1346762"/>
            <a:ext cx="3926042" cy="340435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3.googleusercontent.com/RkcNZx_rgUdwewxfYRKzi9VWXaK156XxY_0MGMFl6dIDUF_DVhmtipAkODRMAQtfFbleNx4hvUQpB3i46yYvg4zLosLGHgPXyXtIIgYPHXgWWv0U-qLdXfx_sbfKpNJ53BM4d9Lht70">
            <a:extLst>
              <a:ext uri="{FF2B5EF4-FFF2-40B4-BE49-F238E27FC236}">
                <a16:creationId xmlns:a16="http://schemas.microsoft.com/office/drawing/2014/main" id="{CF614F7D-754B-9D4B-B290-B0097A90A16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748" y="1181687"/>
            <a:ext cx="4252374" cy="370218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1908F0FC-C54F-8D4E-BDC4-43EDEBEC8E2B}"/>
              </a:ext>
            </a:extLst>
          </p:cNvPr>
          <p:cNvGrpSpPr/>
          <p:nvPr/>
        </p:nvGrpSpPr>
        <p:grpSpPr>
          <a:xfrm>
            <a:off x="8172807" y="1338334"/>
            <a:ext cx="3783725" cy="3412783"/>
            <a:chOff x="8167693" y="1338335"/>
            <a:chExt cx="3812285" cy="3294598"/>
          </a:xfrm>
        </p:grpSpPr>
        <p:pic>
          <p:nvPicPr>
            <p:cNvPr id="5130" name="Picture 10" descr="https://lh5.googleusercontent.com/9Jo9_Y05aUCiWkXgmvqTLGPWkooQ6iVYFcLaHfjB0PbRmhzcUvjfUInet9UScjZbqe4gtk_DdzYO12I_JOO-KMZrvSSZlWyyuw8JD_i_sf9QIH4knuku67k_Lx-ZS66wFEvdiihcW-c">
              <a:extLst>
                <a:ext uri="{FF2B5EF4-FFF2-40B4-BE49-F238E27FC236}">
                  <a16:creationId xmlns:a16="http://schemas.microsoft.com/office/drawing/2014/main" id="{5F4090FA-543D-6441-99D9-72B9EBAD14D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84155" y="1338335"/>
              <a:ext cx="1895823" cy="1623387"/>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descr="https://lh4.googleusercontent.com/VynpyjRaed_8FVGpCC5XkntIPuHDSXX_YybYX24Baj3LBdDTs-i959sQd8jHxmZcGVAHQP1SVnsKq43EThV9H3SyM3vVechRz1iBmLgn6meWiRTjdREIs9iZF4q1zc4rPtf4vWc4fWs">
              <a:extLst>
                <a:ext uri="{FF2B5EF4-FFF2-40B4-BE49-F238E27FC236}">
                  <a16:creationId xmlns:a16="http://schemas.microsoft.com/office/drawing/2014/main" id="{828CB443-47D1-824C-B270-160186D89F4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167693" y="1346761"/>
              <a:ext cx="1893016" cy="1614961"/>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ttps://lh5.googleusercontent.com/inTDZtAyNQrpPQ-YXW9hoHJylr4YCXUp0E1eIcYDkoBI87ifTBjvFR_NLN2TgyefDheS6NDoHhMmXfG6Kzs4E_rczAj4F_-6BlZ_QqkXCwyDnt-8yGVcHz80bQq4JE0fjZeOPJCP0vo">
              <a:extLst>
                <a:ext uri="{FF2B5EF4-FFF2-40B4-BE49-F238E27FC236}">
                  <a16:creationId xmlns:a16="http://schemas.microsoft.com/office/drawing/2014/main" id="{B5143A28-4AAF-5A43-899B-448617D5DCB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070300" y="2995503"/>
              <a:ext cx="1890206" cy="16374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74093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32012" y="200352"/>
            <a:ext cx="11262645" cy="603981"/>
          </a:xfrm>
          <a:prstGeom prst="rect">
            <a:avLst/>
          </a:prstGeom>
        </p:spPr>
        <p:txBody>
          <a:bodyPr/>
          <a:lstStyle/>
          <a:p>
            <a:r>
              <a:rPr lang="en-US" dirty="0">
                <a:latin typeface="Futura Condensed Medium" panose="020B0602020204020303" pitchFamily="34" charset="-79"/>
                <a:cs typeface="Futura Condensed Medium" panose="020B0602020204020303" pitchFamily="34" charset="-79"/>
              </a:rPr>
              <a:t>APPROACHE-1: Algorithm (continued…)</a:t>
            </a:r>
          </a:p>
        </p:txBody>
      </p:sp>
      <p:sp>
        <p:nvSpPr>
          <p:cNvPr id="2" name="Slide Number Placeholder 1"/>
          <p:cNvSpPr>
            <a:spLocks noGrp="1"/>
          </p:cNvSpPr>
          <p:nvPr>
            <p:ph type="sldNum" sz="quarter" idx="2"/>
          </p:nvPr>
        </p:nvSpPr>
        <p:spPr/>
        <p:txBody>
          <a:bodyPr/>
          <a:lstStyle/>
          <a:p>
            <a:fld id="{DAADC878-8407-44E0-B055-BFE01E0F4D77}" type="slidenum">
              <a:rPr lang="en-US" smtClean="0"/>
              <a:t>11</a:t>
            </a:fld>
            <a:endParaRPr lang="en-US" dirty="0"/>
          </a:p>
        </p:txBody>
      </p:sp>
      <p:sp>
        <p:nvSpPr>
          <p:cNvPr id="11" name="Title 4">
            <a:extLst>
              <a:ext uri="{FF2B5EF4-FFF2-40B4-BE49-F238E27FC236}">
                <a16:creationId xmlns:a16="http://schemas.microsoft.com/office/drawing/2014/main" id="{FF584EDA-A1C7-994B-8B07-AE0121987EC2}"/>
              </a:ext>
            </a:extLst>
          </p:cNvPr>
          <p:cNvSpPr txBox="1">
            <a:spLocks/>
          </p:cNvSpPr>
          <p:nvPr/>
        </p:nvSpPr>
        <p:spPr>
          <a:xfrm>
            <a:off x="2105865" y="4761551"/>
            <a:ext cx="3793331" cy="1238733"/>
          </a:xfrm>
          <a:prstGeom prst="rect">
            <a:avLst/>
          </a:prstGeom>
        </p:spPr>
        <p:txBody>
          <a:bodyPr/>
          <a:lstStyle>
            <a:lvl1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1pPr>
            <a:lvl2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2pPr>
            <a:lvl3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3pPr>
            <a:lvl4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4pPr>
            <a:lvl5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5pPr>
            <a:lvl6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6pPr>
            <a:lvl7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7pPr>
            <a:lvl8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8pPr>
            <a:lvl9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9pPr>
          </a:lstStyle>
          <a:p>
            <a:pPr algn="ctr"/>
            <a:r>
              <a:rPr lang="en-US" kern="0" dirty="0">
                <a:latin typeface="Futura Condensed Medium" panose="020B0602020204020303" pitchFamily="34" charset="-79"/>
                <a:cs typeface="Futura Condensed Medium" panose="020B0602020204020303" pitchFamily="34" charset="-79"/>
              </a:rPr>
              <a:t>Step 7: </a:t>
            </a:r>
          </a:p>
          <a:p>
            <a:pPr algn="ctr"/>
            <a:r>
              <a:rPr lang="en-US" sz="3600" kern="0" dirty="0">
                <a:solidFill>
                  <a:schemeClr val="tx2">
                    <a:lumMod val="50000"/>
                  </a:schemeClr>
                </a:solidFill>
                <a:latin typeface="Futura Condensed Medium" panose="020B0602020204020303" pitchFamily="34" charset="-79"/>
                <a:cs typeface="Futura Condensed Medium" panose="020B0602020204020303" pitchFamily="34" charset="-79"/>
              </a:rPr>
              <a:t>Threshold Analysis</a:t>
            </a:r>
          </a:p>
        </p:txBody>
      </p:sp>
      <p:sp>
        <p:nvSpPr>
          <p:cNvPr id="12" name="Title 4">
            <a:extLst>
              <a:ext uri="{FF2B5EF4-FFF2-40B4-BE49-F238E27FC236}">
                <a16:creationId xmlns:a16="http://schemas.microsoft.com/office/drawing/2014/main" id="{949855EB-9F53-C740-AD05-FEAF4BE95A6C}"/>
              </a:ext>
            </a:extLst>
          </p:cNvPr>
          <p:cNvSpPr txBox="1">
            <a:spLocks/>
          </p:cNvSpPr>
          <p:nvPr/>
        </p:nvSpPr>
        <p:spPr>
          <a:xfrm>
            <a:off x="6185742" y="4730559"/>
            <a:ext cx="3914776" cy="1718822"/>
          </a:xfrm>
          <a:prstGeom prst="rect">
            <a:avLst/>
          </a:prstGeom>
        </p:spPr>
        <p:txBody>
          <a:bodyPr/>
          <a:lstStyle>
            <a:lvl1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1pPr>
            <a:lvl2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2pPr>
            <a:lvl3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3pPr>
            <a:lvl4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4pPr>
            <a:lvl5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5pPr>
            <a:lvl6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6pPr>
            <a:lvl7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7pPr>
            <a:lvl8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8pPr>
            <a:lvl9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9pPr>
          </a:lstStyle>
          <a:p>
            <a:pPr algn="ctr"/>
            <a:r>
              <a:rPr lang="en-US" kern="0" dirty="0">
                <a:latin typeface="Futura Condensed Medium" panose="020B0602020204020303" pitchFamily="34" charset="-79"/>
                <a:cs typeface="Futura Condensed Medium" panose="020B0602020204020303" pitchFamily="34" charset="-79"/>
              </a:rPr>
              <a:t>Step 8: </a:t>
            </a:r>
          </a:p>
          <a:p>
            <a:pPr algn="ctr"/>
            <a:r>
              <a:rPr lang="en-US" sz="3600" kern="0" dirty="0">
                <a:solidFill>
                  <a:schemeClr val="tx2">
                    <a:lumMod val="50000"/>
                  </a:schemeClr>
                </a:solidFill>
                <a:latin typeface="Futura Condensed Medium" panose="020B0602020204020303" pitchFamily="34" charset="-79"/>
                <a:cs typeface="Futura Condensed Medium" panose="020B0602020204020303" pitchFamily="34" charset="-79"/>
              </a:rPr>
              <a:t>Shape Detection </a:t>
            </a:r>
          </a:p>
          <a:p>
            <a:pPr algn="ctr"/>
            <a:r>
              <a:rPr lang="en-US" sz="3600" kern="0" dirty="0">
                <a:solidFill>
                  <a:schemeClr val="tx2">
                    <a:lumMod val="50000"/>
                  </a:schemeClr>
                </a:solidFill>
                <a:latin typeface="Futura Condensed Medium" panose="020B0602020204020303" pitchFamily="34" charset="-79"/>
                <a:cs typeface="Futura Condensed Medium" panose="020B0602020204020303" pitchFamily="34" charset="-79"/>
              </a:rPr>
              <a:t>(Carton Detection)</a:t>
            </a:r>
          </a:p>
        </p:txBody>
      </p:sp>
      <p:pic>
        <p:nvPicPr>
          <p:cNvPr id="7170" name="Picture 2" descr="https://lh5.googleusercontent.com/zTJqlKrSaY9V_jWBQkBszWmrHdXhDHs4i97URqlJCbf40ZlcH6cSRGevko_OXKnv6xTd6CQW2bL1HgepmWKlXz8-_kVALGU2guS8YW5qazLb9P0tGhh20AYFzxprfyoDiaDS9_xXbeo">
            <a:extLst>
              <a:ext uri="{FF2B5EF4-FFF2-40B4-BE49-F238E27FC236}">
                <a16:creationId xmlns:a16="http://schemas.microsoft.com/office/drawing/2014/main" id="{70D838C4-DEC1-C341-B669-874E1B1009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09425" y="1297088"/>
            <a:ext cx="3986213" cy="3429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370CBCB-DE4D-034C-AC63-14AC0A38CEC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11130" y="1211998"/>
            <a:ext cx="4064000" cy="3594100"/>
          </a:xfrm>
          <a:prstGeom prst="rect">
            <a:avLst/>
          </a:prstGeom>
        </p:spPr>
      </p:pic>
    </p:spTree>
    <p:extLst>
      <p:ext uri="{BB962C8B-B14F-4D97-AF65-F5344CB8AC3E}">
        <p14:creationId xmlns:p14="http://schemas.microsoft.com/office/powerpoint/2010/main" val="1484927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32012" y="200352"/>
            <a:ext cx="11262645" cy="603981"/>
          </a:xfrm>
          <a:prstGeom prst="rect">
            <a:avLst/>
          </a:prstGeom>
        </p:spPr>
        <p:txBody>
          <a:bodyPr/>
          <a:lstStyle/>
          <a:p>
            <a:r>
              <a:rPr lang="en-US" dirty="0">
                <a:latin typeface="Futura Condensed Medium" panose="020B0602020204020303" pitchFamily="34" charset="-79"/>
                <a:cs typeface="Futura Condensed Medium" panose="020B0602020204020303" pitchFamily="34" charset="-79"/>
              </a:rPr>
              <a:t>NEXT STEPS</a:t>
            </a:r>
          </a:p>
        </p:txBody>
      </p:sp>
      <p:sp>
        <p:nvSpPr>
          <p:cNvPr id="6" name="Text Placeholder 5"/>
          <p:cNvSpPr>
            <a:spLocks noGrp="1"/>
          </p:cNvSpPr>
          <p:nvPr>
            <p:ph type="body" sz="quarter" idx="10"/>
          </p:nvPr>
        </p:nvSpPr>
        <p:spPr>
          <a:xfrm>
            <a:off x="632012" y="979286"/>
            <a:ext cx="5129318" cy="5360891"/>
          </a:xfrm>
        </p:spPr>
        <p:txBody>
          <a:bodyPr/>
          <a:lstStyle/>
          <a:p>
            <a:pPr>
              <a:lnSpc>
                <a:spcPct val="150000"/>
              </a:lnSpc>
              <a:buClr>
                <a:schemeClr val="tx2">
                  <a:lumMod val="50000"/>
                </a:schemeClr>
              </a:buClr>
            </a:pPr>
            <a:r>
              <a:rPr lang="en-US" sz="1600" b="1" dirty="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Step-2</a:t>
            </a:r>
            <a:r>
              <a:rPr lang="en-US" sz="1600" dirty="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sz="1600" dirty="0">
                <a:latin typeface="Helvetica Neue" panose="02000503000000020004" pitchFamily="2" charset="0"/>
                <a:ea typeface="Helvetica Neue" panose="02000503000000020004" pitchFamily="2" charset="0"/>
                <a:cs typeface="Helvetica Neue" panose="02000503000000020004" pitchFamily="2" charset="0"/>
              </a:rPr>
              <a:t>The </a:t>
            </a:r>
            <a:r>
              <a:rPr lang="en-US" sz="1600" b="1" dirty="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shape detector</a:t>
            </a:r>
            <a:r>
              <a:rPr lang="en-US" sz="1600" b="1" dirty="0">
                <a:latin typeface="Helvetica Neue" panose="02000503000000020004" pitchFamily="2" charset="0"/>
                <a:ea typeface="Helvetica Neue" panose="02000503000000020004" pitchFamily="2" charset="0"/>
                <a:cs typeface="Helvetica Neue" panose="02000503000000020004" pitchFamily="2" charset="0"/>
              </a:rPr>
              <a:t> </a:t>
            </a:r>
            <a:r>
              <a:rPr lang="en-US" sz="1600" dirty="0">
                <a:latin typeface="Helvetica Neue" panose="02000503000000020004" pitchFamily="2" charset="0"/>
                <a:ea typeface="Helvetica Neue" panose="02000503000000020004" pitchFamily="2" charset="0"/>
                <a:cs typeface="Helvetica Neue" panose="02000503000000020004" pitchFamily="2" charset="0"/>
              </a:rPr>
              <a:t>will be re-designed as an ML Classifier, which will be more accurate in terms of determining if a shape is a carton or not.</a:t>
            </a:r>
          </a:p>
          <a:p>
            <a:pPr>
              <a:lnSpc>
                <a:spcPct val="150000"/>
              </a:lnSpc>
              <a:buClr>
                <a:schemeClr val="tx2">
                  <a:lumMod val="50000"/>
                </a:schemeClr>
              </a:buClr>
            </a:pPr>
            <a:r>
              <a:rPr lang="en-US" sz="1600" b="1" dirty="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Step-3:</a:t>
            </a:r>
            <a:r>
              <a:rPr lang="en-US" sz="1600" dirty="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sz="1600" dirty="0">
                <a:latin typeface="Helvetica Neue" panose="02000503000000020004" pitchFamily="2" charset="0"/>
                <a:ea typeface="Helvetica Neue" panose="02000503000000020004" pitchFamily="2" charset="0"/>
                <a:cs typeface="Helvetica Neue" panose="02000503000000020004" pitchFamily="2" charset="0"/>
              </a:rPr>
              <a:t>Determining the total number of cartons on a pallet through multiple images of the pallets from different angles. </a:t>
            </a:r>
          </a:p>
          <a:p>
            <a:pPr>
              <a:lnSpc>
                <a:spcPct val="150000"/>
              </a:lnSpc>
              <a:buClr>
                <a:schemeClr val="tx2">
                  <a:lumMod val="50000"/>
                </a:schemeClr>
              </a:buClr>
            </a:pPr>
            <a:r>
              <a:rPr lang="en-US" sz="1600" b="1" dirty="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Step-4: </a:t>
            </a:r>
            <a:r>
              <a:rPr lang="en-US" sz="1600" dirty="0">
                <a:latin typeface="Helvetica Neue" panose="02000503000000020004" pitchFamily="2" charset="0"/>
                <a:ea typeface="Helvetica Neue" panose="02000503000000020004" pitchFamily="2" charset="0"/>
                <a:cs typeface="Helvetica Neue" panose="02000503000000020004" pitchFamily="2" charset="0"/>
              </a:rPr>
              <a:t>Detect and scan barcodes on cartons to further determine what the carton includes and in what quantity, along with using the carton’s dimensions to validate our algorithm’s carton counting. </a:t>
            </a:r>
            <a:endParaRPr lang="en-US" sz="1600" dirty="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1"/>
          <p:cNvSpPr>
            <a:spLocks noGrp="1"/>
          </p:cNvSpPr>
          <p:nvPr>
            <p:ph type="sldNum" sz="quarter" idx="2"/>
          </p:nvPr>
        </p:nvSpPr>
        <p:spPr/>
        <p:txBody>
          <a:bodyPr/>
          <a:lstStyle/>
          <a:p>
            <a:fld id="{DAADC878-8407-44E0-B055-BFE01E0F4D77}" type="slidenum">
              <a:rPr lang="en-US" smtClean="0"/>
              <a:t>12</a:t>
            </a:fld>
            <a:endParaRPr lang="en-US" dirty="0"/>
          </a:p>
        </p:txBody>
      </p:sp>
      <p:pic>
        <p:nvPicPr>
          <p:cNvPr id="7" name="Picture 6">
            <a:extLst>
              <a:ext uri="{FF2B5EF4-FFF2-40B4-BE49-F238E27FC236}">
                <a16:creationId xmlns:a16="http://schemas.microsoft.com/office/drawing/2014/main" id="{B2A00291-3E0E-3F4C-8A93-219CA55726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200352"/>
            <a:ext cx="5452814" cy="5665261"/>
          </a:xfrm>
          <a:prstGeom prst="rect">
            <a:avLst/>
          </a:prstGeom>
        </p:spPr>
      </p:pic>
    </p:spTree>
    <p:extLst>
      <p:ext uri="{BB962C8B-B14F-4D97-AF65-F5344CB8AC3E}">
        <p14:creationId xmlns:p14="http://schemas.microsoft.com/office/powerpoint/2010/main" val="127982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32012" y="200352"/>
            <a:ext cx="11262645" cy="603981"/>
          </a:xfrm>
          <a:prstGeom prst="rect">
            <a:avLst/>
          </a:prstGeom>
        </p:spPr>
        <p:txBody>
          <a:bodyPr/>
          <a:lstStyle/>
          <a:p>
            <a:r>
              <a:rPr lang="en-US" dirty="0">
                <a:latin typeface="Futura Condensed Medium" panose="020B0602020204020303" pitchFamily="34" charset="-79"/>
                <a:cs typeface="Futura Condensed Medium" panose="020B0602020204020303" pitchFamily="34" charset="-79"/>
              </a:rPr>
              <a:t>APPENDIX</a:t>
            </a:r>
          </a:p>
        </p:txBody>
      </p:sp>
      <p:sp>
        <p:nvSpPr>
          <p:cNvPr id="6" name="Text Placeholder 5"/>
          <p:cNvSpPr>
            <a:spLocks noGrp="1"/>
          </p:cNvSpPr>
          <p:nvPr>
            <p:ph type="body" sz="quarter" idx="10"/>
          </p:nvPr>
        </p:nvSpPr>
        <p:spPr>
          <a:xfrm>
            <a:off x="632012" y="979286"/>
            <a:ext cx="8669151" cy="4880879"/>
          </a:xfrm>
        </p:spPr>
        <p:txBody>
          <a:bodyPr/>
          <a:lstStyle/>
          <a:p>
            <a:pPr>
              <a:lnSpc>
                <a:spcPct val="150000"/>
              </a:lnSpc>
            </a:pPr>
            <a:r>
              <a:rPr lang="en-AU" sz="1800" dirty="0">
                <a:latin typeface="Helvetica Neue" panose="02000503000000020004" pitchFamily="2" charset="0"/>
                <a:ea typeface="Helvetica Neue" panose="02000503000000020004" pitchFamily="2" charset="0"/>
                <a:cs typeface="Helvetica Neue" panose="02000503000000020004" pitchFamily="2" charset="0"/>
              </a:rPr>
              <a:t>https://www.pexels.com/photo/wooden-pallets-1684989/</a:t>
            </a:r>
          </a:p>
          <a:p>
            <a:pPr>
              <a:lnSpc>
                <a:spcPct val="150000"/>
              </a:lnSpc>
            </a:pPr>
            <a:r>
              <a:rPr lang="en-AU" sz="1800" dirty="0"/>
              <a:t>https://techcrunch.com/wp-content/uploads/2018/12/GettyImages-825338394.jpg?w=730&amp;crop=1</a:t>
            </a:r>
          </a:p>
          <a:p>
            <a:pPr>
              <a:lnSpc>
                <a:spcPct val="150000"/>
              </a:lnSpc>
            </a:pPr>
            <a:r>
              <a:rPr lang="en-AU" sz="1800" dirty="0">
                <a:latin typeface="Helvetica Neue" panose="02000503000000020004" pitchFamily="2" charset="0"/>
                <a:ea typeface="Helvetica Neue" panose="02000503000000020004" pitchFamily="2" charset="0"/>
                <a:cs typeface="Helvetica Neue" panose="02000503000000020004" pitchFamily="2" charset="0"/>
              </a:rPr>
              <a:t>https://axisindustrialsolutions.com.au/media/catalog/product/cache/1/image/9df78eab33525d08d6e5fb8d27136e95/p/a/pallet_cartons.jpg</a:t>
            </a:r>
          </a:p>
          <a:p>
            <a:pPr>
              <a:lnSpc>
                <a:spcPct val="150000"/>
              </a:lnSpc>
            </a:pPr>
            <a:r>
              <a:rPr lang="en-AU" sz="1800" dirty="0"/>
              <a:t>https://www.pexels.com/photo/brown-wooden-pallets-635096/</a:t>
            </a:r>
          </a:p>
          <a:p>
            <a:pPr>
              <a:lnSpc>
                <a:spcPct val="150000"/>
              </a:lnSpc>
            </a:pPr>
            <a:r>
              <a:rPr lang="en-AU" sz="1800" dirty="0"/>
              <a:t>https://www.pexels.com/photo/photo-of-white-and-brown-cardboard-box-toy-figure-678308/</a:t>
            </a:r>
          </a:p>
          <a:p>
            <a:pPr>
              <a:lnSpc>
                <a:spcPct val="150000"/>
              </a:lnSpc>
            </a:pPr>
            <a:endParaRPr lang="en-AU" sz="1800"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endParaRPr lang="en-AU" sz="1800" dirty="0"/>
          </a:p>
          <a:p>
            <a:pPr>
              <a:lnSpc>
                <a:spcPct val="150000"/>
              </a:lnSpc>
            </a:pPr>
            <a:endParaRPr lang="en-AU" sz="1800"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endParaRPr lang="en-AU" sz="1800"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1"/>
          <p:cNvSpPr>
            <a:spLocks noGrp="1"/>
          </p:cNvSpPr>
          <p:nvPr>
            <p:ph type="sldNum" sz="quarter" idx="2"/>
          </p:nvPr>
        </p:nvSpPr>
        <p:spPr/>
        <p:txBody>
          <a:bodyPr/>
          <a:lstStyle/>
          <a:p>
            <a:fld id="{DAADC878-8407-44E0-B055-BFE01E0F4D77}" type="slidenum">
              <a:rPr lang="en-US" smtClean="0"/>
              <a:t>13</a:t>
            </a:fld>
            <a:endParaRPr lang="en-US" dirty="0"/>
          </a:p>
        </p:txBody>
      </p:sp>
    </p:spTree>
    <p:extLst>
      <p:ext uri="{BB962C8B-B14F-4D97-AF65-F5344CB8AC3E}">
        <p14:creationId xmlns:p14="http://schemas.microsoft.com/office/powerpoint/2010/main" val="1193758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36867" y="1672935"/>
            <a:ext cx="4233863" cy="908189"/>
          </a:xfrm>
        </p:spPr>
        <p:txBody>
          <a:bodyPr/>
          <a:lstStyle/>
          <a:p>
            <a:r>
              <a:rPr lang="en-US" sz="3600" dirty="0">
                <a:latin typeface="Futura Condensed Medium" panose="020B0602020204020303" pitchFamily="34" charset="-79"/>
                <a:cs typeface="Futura Condensed Medium" panose="020B0602020204020303" pitchFamily="34" charset="-79"/>
              </a:rPr>
              <a:t>HAVE A GOOD DAY! </a:t>
            </a:r>
            <a:r>
              <a:rPr lang="en-US" sz="3600" dirty="0">
                <a:latin typeface="Futura Condensed Medium" panose="020B0602020204020303" pitchFamily="34" charset="-79"/>
                <a:cs typeface="Futura Condensed Medium" panose="020B0602020204020303" pitchFamily="34" charset="-79"/>
                <a:sym typeface="Wingdings" pitchFamily="2" charset="2"/>
              </a:rPr>
              <a:t></a:t>
            </a:r>
            <a:endParaRPr lang="en-US" sz="3600" dirty="0">
              <a:latin typeface="Futura Condensed Medium" panose="020B0602020204020303" pitchFamily="34" charset="-79"/>
              <a:cs typeface="Futura Condensed Medium" panose="020B0602020204020303" pitchFamily="34" charset="-79"/>
            </a:endParaRPr>
          </a:p>
        </p:txBody>
      </p:sp>
    </p:spTree>
    <p:extLst>
      <p:ext uri="{BB962C8B-B14F-4D97-AF65-F5344CB8AC3E}">
        <p14:creationId xmlns:p14="http://schemas.microsoft.com/office/powerpoint/2010/main" val="2021004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2E3D32B-8299-AA46-9B9B-6798010DFAC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85859" y="0"/>
            <a:ext cx="12363718" cy="6858000"/>
          </a:xfrm>
          <a:prstGeom prst="rect">
            <a:avLst/>
          </a:prstGeom>
        </p:spPr>
      </p:pic>
      <p:sp>
        <p:nvSpPr>
          <p:cNvPr id="4" name="Slide Number Placeholder 3"/>
          <p:cNvSpPr>
            <a:spLocks noGrp="1"/>
          </p:cNvSpPr>
          <p:nvPr>
            <p:ph type="sldNum" sz="quarter" idx="2"/>
          </p:nvPr>
        </p:nvSpPr>
        <p:spPr/>
        <p:txBody>
          <a:bodyPr/>
          <a:lstStyle/>
          <a:p>
            <a:fld id="{14D65173-87C9-47C0-A890-7AD8E2754265}" type="slidenum">
              <a:rPr lang="en-US" smtClean="0">
                <a:solidFill>
                  <a:schemeClr val="bg1"/>
                </a:solidFill>
              </a:rPr>
              <a:pPr/>
              <a:t>2</a:t>
            </a:fld>
            <a:endParaRPr lang="en-US" dirty="0">
              <a:solidFill>
                <a:schemeClr val="bg1"/>
              </a:solidFill>
            </a:endParaRPr>
          </a:p>
        </p:txBody>
      </p:sp>
      <p:sp>
        <p:nvSpPr>
          <p:cNvPr id="8" name="Title 1"/>
          <p:cNvSpPr txBox="1">
            <a:spLocks/>
          </p:cNvSpPr>
          <p:nvPr/>
        </p:nvSpPr>
        <p:spPr>
          <a:xfrm>
            <a:off x="747032" y="4215283"/>
            <a:ext cx="10697936" cy="1708439"/>
          </a:xfrm>
          <a:prstGeom prst="rect">
            <a:avLst/>
          </a:prstGeom>
        </p:spPr>
        <p:txBody>
          <a:bodyPr>
            <a:noAutofit/>
          </a:bodyPr>
          <a:lstStyle>
            <a:lvl1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1pPr>
            <a:lvl2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2pPr>
            <a:lvl3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3pPr>
            <a:lvl4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4pPr>
            <a:lvl5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5pPr>
            <a:lvl6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6pPr>
            <a:lvl7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7pPr>
            <a:lvl8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8pPr>
            <a:lvl9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9pPr>
          </a:lstStyle>
          <a:p>
            <a:pPr algn="ctr"/>
            <a:r>
              <a:rPr lang="en-US" sz="5400" kern="0" dirty="0">
                <a:solidFill>
                  <a:schemeClr val="bg1"/>
                </a:solidFill>
                <a:latin typeface="Futura Condensed Medium" panose="020B0602020204020303" pitchFamily="34" charset="-79"/>
                <a:cs typeface="Futura Condensed Medium" panose="020B0602020204020303" pitchFamily="34" charset="-79"/>
              </a:rPr>
              <a:t>CONTACTLESS CARTON COUNTING </a:t>
            </a:r>
          </a:p>
          <a:p>
            <a:pPr algn="ctr"/>
            <a:r>
              <a:rPr lang="en-US" sz="5400" kern="0" dirty="0">
                <a:solidFill>
                  <a:schemeClr val="bg1"/>
                </a:solidFill>
                <a:latin typeface="Futura Condensed Medium" panose="020B0602020204020303" pitchFamily="34" charset="-79"/>
                <a:cs typeface="Futura Condensed Medium" panose="020B0602020204020303" pitchFamily="34" charset="-79"/>
              </a:rPr>
              <a:t>IN WAREHOUSES (</a:t>
            </a:r>
            <a:r>
              <a:rPr lang="en-US" sz="5400" kern="0" dirty="0">
                <a:solidFill>
                  <a:srgbClr val="FFC000"/>
                </a:solidFill>
                <a:latin typeface="Futura Condensed Medium" panose="020B0602020204020303" pitchFamily="34" charset="-79"/>
                <a:cs typeface="Futura Condensed Medium" panose="020B0602020204020303" pitchFamily="34" charset="-79"/>
              </a:rPr>
              <a:t>MID-TERM</a:t>
            </a:r>
            <a:r>
              <a:rPr lang="en-US" sz="5400" kern="0" dirty="0">
                <a:solidFill>
                  <a:schemeClr val="bg1"/>
                </a:solidFill>
                <a:latin typeface="Futura Condensed Medium" panose="020B0602020204020303" pitchFamily="34" charset="-79"/>
                <a:cs typeface="Futura Condensed Medium" panose="020B0602020204020303" pitchFamily="34" charset="-79"/>
              </a:rPr>
              <a:t>)</a:t>
            </a:r>
          </a:p>
        </p:txBody>
      </p:sp>
      <p:sp>
        <p:nvSpPr>
          <p:cNvPr id="7" name="TextBox 6">
            <a:extLst>
              <a:ext uri="{FF2B5EF4-FFF2-40B4-BE49-F238E27FC236}">
                <a16:creationId xmlns:a16="http://schemas.microsoft.com/office/drawing/2014/main" id="{ADBBDF86-204A-3843-BEA3-57241153A140}"/>
              </a:ext>
            </a:extLst>
          </p:cNvPr>
          <p:cNvSpPr txBox="1"/>
          <p:nvPr/>
        </p:nvSpPr>
        <p:spPr>
          <a:xfrm>
            <a:off x="4992045" y="6173788"/>
            <a:ext cx="220791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u="none" strike="noStrike" cap="none" spc="0" normalizeH="0" baseline="0" dirty="0">
                <a:ln>
                  <a:noFill/>
                </a:ln>
                <a:solidFill>
                  <a:schemeClr val="bg1"/>
                </a:solidFill>
                <a:effectLst/>
                <a:uFillTx/>
                <a:latin typeface="Futura Medium" panose="020B0602020204020303" pitchFamily="34" charset="-79"/>
                <a:cs typeface="Futura Medium" panose="020B0602020204020303" pitchFamily="34" charset="-79"/>
                <a:sym typeface="Calibri"/>
              </a:rPr>
              <a:t>DAMANVIR SINGH</a:t>
            </a:r>
          </a:p>
        </p:txBody>
      </p:sp>
    </p:spTree>
    <p:extLst>
      <p:ext uri="{BB962C8B-B14F-4D97-AF65-F5344CB8AC3E}">
        <p14:creationId xmlns:p14="http://schemas.microsoft.com/office/powerpoint/2010/main" val="51279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012" y="200352"/>
            <a:ext cx="11262645" cy="603981"/>
          </a:xfrm>
          <a:prstGeom prst="rect">
            <a:avLst/>
          </a:prstGeom>
        </p:spPr>
        <p:txBody>
          <a:bodyPr/>
          <a:lstStyle/>
          <a:p>
            <a:r>
              <a:rPr lang="en-US" dirty="0">
                <a:latin typeface="Futura Condensed Medium" panose="020B0602020204020303" pitchFamily="34" charset="-79"/>
                <a:cs typeface="Futura Condensed Medium" panose="020B0602020204020303" pitchFamily="34" charset="-79"/>
              </a:rPr>
              <a:t>CONTENTS</a:t>
            </a:r>
          </a:p>
        </p:txBody>
      </p:sp>
      <p:sp>
        <p:nvSpPr>
          <p:cNvPr id="5" name="Content Placeholder 4"/>
          <p:cNvSpPr>
            <a:spLocks noGrp="1"/>
          </p:cNvSpPr>
          <p:nvPr>
            <p:ph type="body" sz="quarter" idx="10"/>
          </p:nvPr>
        </p:nvSpPr>
        <p:spPr/>
        <p:txBody>
          <a:bodyPr>
            <a:norm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Background</a:t>
            </a:r>
          </a:p>
          <a:p>
            <a:r>
              <a:rPr lang="en-US" dirty="0">
                <a:latin typeface="Helvetica Neue" panose="02000503000000020004" pitchFamily="2" charset="0"/>
                <a:ea typeface="Helvetica Neue" panose="02000503000000020004" pitchFamily="2" charset="0"/>
                <a:cs typeface="Helvetica Neue" panose="02000503000000020004" pitchFamily="2" charset="0"/>
              </a:rPr>
              <a:t>Problem Statement</a:t>
            </a:r>
          </a:p>
          <a:p>
            <a:r>
              <a:rPr lang="en-US" dirty="0">
                <a:latin typeface="Helvetica Neue" panose="02000503000000020004" pitchFamily="2" charset="0"/>
                <a:ea typeface="Helvetica Neue" panose="02000503000000020004" pitchFamily="2" charset="0"/>
                <a:cs typeface="Helvetica Neue" panose="02000503000000020004" pitchFamily="2" charset="0"/>
              </a:rPr>
              <a:t>Solution (MVP)</a:t>
            </a:r>
          </a:p>
          <a:p>
            <a:r>
              <a:rPr lang="en-US" dirty="0">
                <a:latin typeface="Helvetica Neue" panose="02000503000000020004" pitchFamily="2" charset="0"/>
                <a:ea typeface="Helvetica Neue" panose="02000503000000020004" pitchFamily="2" charset="0"/>
                <a:cs typeface="Helvetica Neue" panose="02000503000000020004" pitchFamily="2" charset="0"/>
              </a:rPr>
              <a:t>Approach-1 </a:t>
            </a:r>
          </a:p>
          <a:p>
            <a:r>
              <a:rPr lang="en-US" dirty="0">
                <a:latin typeface="Helvetica Neue" panose="02000503000000020004" pitchFamily="2" charset="0"/>
                <a:ea typeface="Helvetica Neue" panose="02000503000000020004" pitchFamily="2" charset="0"/>
                <a:cs typeface="Helvetica Neue" panose="02000503000000020004" pitchFamily="2" charset="0"/>
              </a:rPr>
              <a:t>Algorithm </a:t>
            </a:r>
          </a:p>
          <a:p>
            <a:r>
              <a:rPr lang="en-US" dirty="0">
                <a:latin typeface="Helvetica Neue" panose="02000503000000020004" pitchFamily="2" charset="0"/>
                <a:ea typeface="Helvetica Neue" panose="02000503000000020004" pitchFamily="2" charset="0"/>
                <a:cs typeface="Helvetica Neue" panose="02000503000000020004" pitchFamily="2" charset="0"/>
              </a:rPr>
              <a:t>Future Work</a:t>
            </a:r>
          </a:p>
          <a:p>
            <a:r>
              <a:rPr lang="en-US" dirty="0">
                <a:latin typeface="Helvetica Neue" panose="02000503000000020004" pitchFamily="2" charset="0"/>
                <a:ea typeface="Helvetica Neue" panose="02000503000000020004" pitchFamily="2" charset="0"/>
                <a:cs typeface="Helvetica Neue" panose="02000503000000020004" pitchFamily="2" charset="0"/>
              </a:rPr>
              <a:t>Q&amp;A</a:t>
            </a:r>
          </a:p>
          <a:p>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p:cNvSpPr>
            <a:spLocks noGrp="1"/>
          </p:cNvSpPr>
          <p:nvPr>
            <p:ph type="sldNum" sz="quarter" idx="2"/>
          </p:nvPr>
        </p:nvSpPr>
        <p:spPr/>
        <p:txBody>
          <a:bodyPr/>
          <a:lstStyle/>
          <a:p>
            <a:fld id="{14D65173-87C9-47C0-A890-7AD8E2754265}" type="slidenum">
              <a:rPr lang="en-US" smtClean="0"/>
              <a:pPr/>
              <a:t>3</a:t>
            </a:fld>
            <a:endParaRPr lang="en-US" dirty="0"/>
          </a:p>
        </p:txBody>
      </p:sp>
    </p:spTree>
    <p:extLst>
      <p:ext uri="{BB962C8B-B14F-4D97-AF65-F5344CB8AC3E}">
        <p14:creationId xmlns:p14="http://schemas.microsoft.com/office/powerpoint/2010/main" val="1708746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32012" y="200352"/>
            <a:ext cx="11262645" cy="603981"/>
          </a:xfrm>
          <a:prstGeom prst="rect">
            <a:avLst/>
          </a:prstGeom>
        </p:spPr>
        <p:txBody>
          <a:bodyPr/>
          <a:lstStyle/>
          <a:p>
            <a:r>
              <a:rPr lang="en-US" dirty="0">
                <a:latin typeface="Futura Condensed Medium" panose="020B0602020204020303" pitchFamily="34" charset="-79"/>
                <a:cs typeface="Futura Condensed Medium" panose="020B0602020204020303" pitchFamily="34" charset="-79"/>
              </a:rPr>
              <a:t>BACKGROUND </a:t>
            </a:r>
          </a:p>
        </p:txBody>
      </p:sp>
      <p:sp>
        <p:nvSpPr>
          <p:cNvPr id="6" name="Text Placeholder 5"/>
          <p:cNvSpPr>
            <a:spLocks noGrp="1"/>
          </p:cNvSpPr>
          <p:nvPr>
            <p:ph type="body" sz="quarter" idx="10"/>
          </p:nvPr>
        </p:nvSpPr>
        <p:spPr>
          <a:xfrm>
            <a:off x="632012" y="979286"/>
            <a:ext cx="5129318" cy="5360891"/>
          </a:xfrm>
        </p:spPr>
        <p:txBody>
          <a:bodyPr/>
          <a:lstStyle/>
          <a:p>
            <a:pPr>
              <a:lnSpc>
                <a:spcPct val="150000"/>
              </a:lnSpc>
            </a:pPr>
            <a:r>
              <a:rPr lang="en-US" sz="1600" dirty="0">
                <a:latin typeface="Helvetica Neue" panose="02000503000000020004" pitchFamily="2" charset="0"/>
                <a:ea typeface="Helvetica Neue" panose="02000503000000020004" pitchFamily="2" charset="0"/>
                <a:cs typeface="Helvetica Neue" panose="02000503000000020004" pitchFamily="2" charset="0"/>
              </a:rPr>
              <a:t>Carton counting is a task mostly done manually in warehouses by labor. </a:t>
            </a:r>
          </a:p>
          <a:p>
            <a:pPr>
              <a:lnSpc>
                <a:spcPct val="150000"/>
              </a:lnSpc>
            </a:pPr>
            <a:r>
              <a:rPr lang="en-US" sz="1600" dirty="0">
                <a:latin typeface="Helvetica Neue" panose="02000503000000020004" pitchFamily="2" charset="0"/>
                <a:ea typeface="Helvetica Neue" panose="02000503000000020004" pitchFamily="2" charset="0"/>
                <a:cs typeface="Helvetica Neue" panose="02000503000000020004" pitchFamily="2" charset="0"/>
              </a:rPr>
              <a:t>Manually doing this task is expensive because of:</a:t>
            </a:r>
          </a:p>
          <a:p>
            <a:pPr lvl="1">
              <a:lnSpc>
                <a:spcPct val="150000"/>
              </a:lnSpc>
              <a:buClr>
                <a:schemeClr val="tx2">
                  <a:lumMod val="50000"/>
                </a:schemeClr>
              </a:buClr>
            </a:pPr>
            <a:r>
              <a:rPr lang="en-US" sz="1600" b="1" dirty="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Labor costs</a:t>
            </a:r>
          </a:p>
          <a:p>
            <a:pPr lvl="1">
              <a:lnSpc>
                <a:spcPct val="150000"/>
              </a:lnSpc>
              <a:buClr>
                <a:schemeClr val="bg2">
                  <a:lumMod val="50000"/>
                </a:schemeClr>
              </a:buClr>
            </a:pPr>
            <a:r>
              <a:rPr lang="en-US" sz="1600" b="1" dirty="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Time taken</a:t>
            </a:r>
            <a:r>
              <a:rPr lang="en-US" sz="1600" b="1" dirty="0">
                <a:latin typeface="Helvetica Neue" panose="02000503000000020004" pitchFamily="2" charset="0"/>
                <a:ea typeface="Helvetica Neue" panose="02000503000000020004" pitchFamily="2" charset="0"/>
                <a:cs typeface="Helvetica Neue" panose="02000503000000020004" pitchFamily="2" charset="0"/>
              </a:rPr>
              <a:t> </a:t>
            </a:r>
            <a:r>
              <a:rPr lang="en-US" sz="1600" dirty="0">
                <a:latin typeface="Helvetica Neue" panose="02000503000000020004" pitchFamily="2" charset="0"/>
                <a:ea typeface="Helvetica Neue" panose="02000503000000020004" pitchFamily="2" charset="0"/>
                <a:cs typeface="Helvetica Neue" panose="02000503000000020004" pitchFamily="2" charset="0"/>
              </a:rPr>
              <a:t>to count all cartons on pallets, and</a:t>
            </a:r>
          </a:p>
          <a:p>
            <a:pPr lvl="1">
              <a:lnSpc>
                <a:spcPct val="150000"/>
              </a:lnSpc>
            </a:pPr>
            <a:r>
              <a:rPr lang="en-US" sz="1600" dirty="0">
                <a:latin typeface="Helvetica Neue" panose="02000503000000020004" pitchFamily="2" charset="0"/>
                <a:ea typeface="Helvetica Neue" panose="02000503000000020004" pitchFamily="2" charset="0"/>
                <a:cs typeface="Helvetica Neue" panose="02000503000000020004" pitchFamily="2" charset="0"/>
              </a:rPr>
              <a:t>How </a:t>
            </a:r>
            <a:r>
              <a:rPr lang="en-US" sz="1600" b="1" dirty="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error-prone</a:t>
            </a:r>
            <a:r>
              <a:rPr lang="en-US" sz="1600" dirty="0">
                <a:latin typeface="Helvetica Neue" panose="02000503000000020004" pitchFamily="2" charset="0"/>
                <a:ea typeface="Helvetica Neue" panose="02000503000000020004" pitchFamily="2" charset="0"/>
                <a:cs typeface="Helvetica Neue" panose="02000503000000020004" pitchFamily="2" charset="0"/>
              </a:rPr>
              <a:t> manual counting can be</a:t>
            </a:r>
          </a:p>
          <a:p>
            <a:pPr>
              <a:lnSpc>
                <a:spcPct val="150000"/>
              </a:lnSpc>
            </a:pPr>
            <a:r>
              <a:rPr lang="en-US" sz="1600" dirty="0">
                <a:latin typeface="Helvetica Neue" panose="02000503000000020004" pitchFamily="2" charset="0"/>
                <a:ea typeface="Helvetica Neue" panose="02000503000000020004" pitchFamily="2" charset="0"/>
                <a:cs typeface="Helvetica Neue" panose="02000503000000020004" pitchFamily="2" charset="0"/>
              </a:rPr>
              <a:t>Amazon.com delivered approximately </a:t>
            </a:r>
            <a:r>
              <a:rPr lang="en-US" sz="1600" b="1" dirty="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3.5 billion packages</a:t>
            </a:r>
            <a:r>
              <a:rPr lang="en-US" sz="1600" b="1" dirty="0">
                <a:latin typeface="Helvetica Neue" panose="02000503000000020004" pitchFamily="2" charset="0"/>
                <a:ea typeface="Helvetica Neue" panose="02000503000000020004" pitchFamily="2" charset="0"/>
                <a:cs typeface="Helvetica Neue" panose="02000503000000020004" pitchFamily="2" charset="0"/>
              </a:rPr>
              <a:t> </a:t>
            </a:r>
            <a:r>
              <a:rPr lang="en-US" sz="1600" dirty="0">
                <a:latin typeface="Helvetica Neue" panose="02000503000000020004" pitchFamily="2" charset="0"/>
                <a:ea typeface="Helvetica Neue" panose="02000503000000020004" pitchFamily="2" charset="0"/>
                <a:cs typeface="Helvetica Neue" panose="02000503000000020004" pitchFamily="2" charset="0"/>
              </a:rPr>
              <a:t>in </a:t>
            </a:r>
            <a:r>
              <a:rPr lang="en-US" sz="1600" b="1" dirty="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2019</a:t>
            </a:r>
            <a:r>
              <a:rPr lang="en-US" sz="1600" dirty="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sz="1600" dirty="0">
                <a:latin typeface="Helvetica Neue" panose="02000503000000020004" pitchFamily="2" charset="0"/>
                <a:ea typeface="Helvetica Neue" panose="02000503000000020004" pitchFamily="2" charset="0"/>
                <a:cs typeface="Helvetica Neue" panose="02000503000000020004" pitchFamily="2" charset="0"/>
              </a:rPr>
              <a:t>Expected to deliver approximately </a:t>
            </a:r>
            <a:r>
              <a:rPr lang="en-US" sz="1600" b="1" dirty="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6.5 billion packages</a:t>
            </a:r>
            <a:r>
              <a:rPr lang="en-US" sz="1600" dirty="0">
                <a:latin typeface="Helvetica Neue" panose="02000503000000020004" pitchFamily="2" charset="0"/>
                <a:ea typeface="Helvetica Neue" panose="02000503000000020004" pitchFamily="2" charset="0"/>
                <a:cs typeface="Helvetica Neue" panose="02000503000000020004" pitchFamily="2" charset="0"/>
              </a:rPr>
              <a:t> by </a:t>
            </a:r>
            <a:r>
              <a:rPr lang="en-US" sz="1600" b="1" dirty="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2022</a:t>
            </a:r>
            <a:r>
              <a:rPr lang="en-US" sz="1600" dirty="0">
                <a:latin typeface="Helvetica Neue" panose="02000503000000020004" pitchFamily="2" charset="0"/>
                <a:ea typeface="Helvetica Neue" panose="02000503000000020004" pitchFamily="2" charset="0"/>
                <a:cs typeface="Helvetica Neue" panose="02000503000000020004" pitchFamily="2" charset="0"/>
              </a:rPr>
              <a:t>. </a:t>
            </a:r>
          </a:p>
          <a:p>
            <a:pPr>
              <a:lnSpc>
                <a:spcPct val="150000"/>
              </a:lnSpc>
            </a:pPr>
            <a:r>
              <a:rPr lang="en-US" sz="1600" dirty="0">
                <a:latin typeface="Helvetica Neue" panose="02000503000000020004" pitchFamily="2" charset="0"/>
                <a:ea typeface="Helvetica Neue" panose="02000503000000020004" pitchFamily="2" charset="0"/>
                <a:cs typeface="Helvetica Neue" panose="02000503000000020004" pitchFamily="2" charset="0"/>
              </a:rPr>
              <a:t>With an error of just </a:t>
            </a:r>
            <a:r>
              <a:rPr lang="en-US" sz="1600" b="1" dirty="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1%</a:t>
            </a:r>
            <a:r>
              <a:rPr lang="en-US" sz="1600" b="1" dirty="0">
                <a:latin typeface="Helvetica Neue" panose="02000503000000020004" pitchFamily="2" charset="0"/>
                <a:ea typeface="Helvetica Neue" panose="02000503000000020004" pitchFamily="2" charset="0"/>
                <a:cs typeface="Helvetica Neue" panose="02000503000000020004" pitchFamily="2" charset="0"/>
              </a:rPr>
              <a:t> </a:t>
            </a:r>
            <a:r>
              <a:rPr lang="en-US" sz="1600" dirty="0">
                <a:latin typeface="Helvetica Neue" panose="02000503000000020004" pitchFamily="2" charset="0"/>
                <a:ea typeface="Helvetica Neue" panose="02000503000000020004" pitchFamily="2" charset="0"/>
                <a:cs typeface="Helvetica Neue" panose="02000503000000020004" pitchFamily="2" charset="0"/>
              </a:rPr>
              <a:t>(industry rate is 2-5%), around </a:t>
            </a:r>
            <a:r>
              <a:rPr lang="en-US" sz="1600" b="1" dirty="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35 million packages </a:t>
            </a:r>
            <a:r>
              <a:rPr lang="en-US" sz="1600" dirty="0">
                <a:latin typeface="Helvetica Neue" panose="02000503000000020004" pitchFamily="2" charset="0"/>
                <a:ea typeface="Helvetica Neue" panose="02000503000000020004" pitchFamily="2" charset="0"/>
                <a:cs typeface="Helvetica Neue" panose="02000503000000020004" pitchFamily="2" charset="0"/>
              </a:rPr>
              <a:t>were not delivered properly on time. </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1"/>
          <p:cNvSpPr>
            <a:spLocks noGrp="1"/>
          </p:cNvSpPr>
          <p:nvPr>
            <p:ph type="sldNum" sz="quarter" idx="2"/>
          </p:nvPr>
        </p:nvSpPr>
        <p:spPr/>
        <p:txBody>
          <a:bodyPr/>
          <a:lstStyle/>
          <a:p>
            <a:fld id="{DAADC878-8407-44E0-B055-BFE01E0F4D77}" type="slidenum">
              <a:rPr lang="en-US" smtClean="0"/>
              <a:t>4</a:t>
            </a:fld>
            <a:endParaRPr lang="en-US" dirty="0"/>
          </a:p>
        </p:txBody>
      </p:sp>
      <p:pic>
        <p:nvPicPr>
          <p:cNvPr id="7" name="Picture 6">
            <a:extLst>
              <a:ext uri="{FF2B5EF4-FFF2-40B4-BE49-F238E27FC236}">
                <a16:creationId xmlns:a16="http://schemas.microsoft.com/office/drawing/2014/main" id="{88102C37-F5E4-B546-B0FE-3B1D4AE8E44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329"/>
          <a:stretch/>
        </p:blipFill>
        <p:spPr>
          <a:xfrm>
            <a:off x="6096000" y="200352"/>
            <a:ext cx="5463990" cy="5659813"/>
          </a:xfrm>
          <a:prstGeom prst="rect">
            <a:avLst/>
          </a:prstGeom>
        </p:spPr>
      </p:pic>
    </p:spTree>
    <p:extLst>
      <p:ext uri="{BB962C8B-B14F-4D97-AF65-F5344CB8AC3E}">
        <p14:creationId xmlns:p14="http://schemas.microsoft.com/office/powerpoint/2010/main" val="1786783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A6E6A86-5671-1C42-8A29-A5794B67AABA}"/>
              </a:ext>
            </a:extLst>
          </p:cNvPr>
          <p:cNvPicPr>
            <a:picLocks noChangeAspect="1"/>
          </p:cNvPicPr>
          <p:nvPr/>
        </p:nvPicPr>
        <p:blipFill>
          <a:blip r:embed="rId3"/>
          <a:stretch>
            <a:fillRect/>
          </a:stretch>
        </p:blipFill>
        <p:spPr>
          <a:xfrm>
            <a:off x="-64167" y="1"/>
            <a:ext cx="12320334" cy="6857998"/>
          </a:xfrm>
          <a:prstGeom prst="rect">
            <a:avLst/>
          </a:prstGeom>
        </p:spPr>
      </p:pic>
      <p:sp>
        <p:nvSpPr>
          <p:cNvPr id="4" name="Slide Number Placeholder 1"/>
          <p:cNvSpPr txBox="1">
            <a:spLocks/>
          </p:cNvSpPr>
          <p:nvPr/>
        </p:nvSpPr>
        <p:spPr>
          <a:xfrm>
            <a:off x="308518" y="6340177"/>
            <a:ext cx="624383" cy="3725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30" dirty="0">
                <a:solidFill>
                  <a:schemeClr val="bg1"/>
                </a:solidFill>
                <a:latin typeface="Arial" panose="020B0604020202020204" pitchFamily="34" charset="0"/>
                <a:cs typeface="Arial" panose="020B0604020202020204" pitchFamily="34" charset="0"/>
              </a:rPr>
              <a:t>6</a:t>
            </a:r>
          </a:p>
        </p:txBody>
      </p:sp>
      <p:sp>
        <p:nvSpPr>
          <p:cNvPr id="5" name="Title 1">
            <a:extLst>
              <a:ext uri="{FF2B5EF4-FFF2-40B4-BE49-F238E27FC236}">
                <a16:creationId xmlns:a16="http://schemas.microsoft.com/office/drawing/2014/main" id="{2A2E8381-DD80-3F45-B1E5-DFB8F7D6AADB}"/>
              </a:ext>
            </a:extLst>
          </p:cNvPr>
          <p:cNvSpPr txBox="1">
            <a:spLocks/>
          </p:cNvSpPr>
          <p:nvPr/>
        </p:nvSpPr>
        <p:spPr>
          <a:xfrm>
            <a:off x="1339778" y="1998549"/>
            <a:ext cx="9512439" cy="2860902"/>
          </a:xfrm>
          <a:prstGeom prst="rect">
            <a:avLst/>
          </a:prstGeom>
        </p:spPr>
        <p:txBody>
          <a:bodyPr anchor="ctr">
            <a:noAutofit/>
          </a:bodyPr>
          <a:lstStyle>
            <a:lvl1pPr marL="0" marR="0" indent="0" algn="ctr"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007CC3"/>
                </a:solidFill>
                <a:uFillTx/>
                <a:latin typeface="Arial"/>
                <a:ea typeface="Arial"/>
                <a:cs typeface="Arial"/>
                <a:sym typeface="Arial"/>
              </a:defRPr>
            </a:lvl1pPr>
            <a:lvl2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2pPr>
            <a:lvl3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3pPr>
            <a:lvl4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4pPr>
            <a:lvl5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5pPr>
            <a:lvl6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6pPr>
            <a:lvl7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7pPr>
            <a:lvl8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8pPr>
            <a:lvl9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9pPr>
          </a:lstStyle>
          <a:p>
            <a:r>
              <a:rPr lang="en-US" sz="4400" kern="0" dirty="0">
                <a:solidFill>
                  <a:schemeClr val="bg1"/>
                </a:solidFill>
                <a:latin typeface="Futura Condensed Medium" panose="020B0602020204020303" pitchFamily="34" charset="-79"/>
                <a:cs typeface="Futura Condensed Medium" panose="020B0602020204020303" pitchFamily="34" charset="-79"/>
              </a:rPr>
              <a:t>DESIGN A SYSTEM FOR </a:t>
            </a:r>
          </a:p>
          <a:p>
            <a:r>
              <a:rPr lang="en-US" sz="4400" kern="0" dirty="0">
                <a:solidFill>
                  <a:srgbClr val="FFC000"/>
                </a:solidFill>
                <a:latin typeface="Futura Condensed Medium" panose="020B0602020204020303" pitchFamily="34" charset="-79"/>
                <a:cs typeface="Futura Condensed Medium" panose="020B0602020204020303" pitchFamily="34" charset="-79"/>
              </a:rPr>
              <a:t>CONTACTLESS CARTON COUNTING IN WAREHOUSES </a:t>
            </a:r>
          </a:p>
          <a:p>
            <a:r>
              <a:rPr lang="en-US" sz="4400" kern="0" dirty="0">
                <a:solidFill>
                  <a:schemeClr val="bg1"/>
                </a:solidFill>
                <a:latin typeface="Futura Condensed Medium" panose="020B0602020204020303" pitchFamily="34" charset="-79"/>
                <a:cs typeface="Futura Condensed Medium" panose="020B0602020204020303" pitchFamily="34" charset="-79"/>
              </a:rPr>
              <a:t>THROUGH COMPUTER VISION AND MACHINE LEARNING  </a:t>
            </a:r>
          </a:p>
        </p:txBody>
      </p:sp>
      <p:sp>
        <p:nvSpPr>
          <p:cNvPr id="12" name="Title 4">
            <a:extLst>
              <a:ext uri="{FF2B5EF4-FFF2-40B4-BE49-F238E27FC236}">
                <a16:creationId xmlns:a16="http://schemas.microsoft.com/office/drawing/2014/main" id="{107846A7-E8A8-764A-B4DC-294F56A0D51D}"/>
              </a:ext>
            </a:extLst>
          </p:cNvPr>
          <p:cNvSpPr>
            <a:spLocks noGrp="1"/>
          </p:cNvSpPr>
          <p:nvPr>
            <p:ph type="title"/>
          </p:nvPr>
        </p:nvSpPr>
        <p:spPr>
          <a:xfrm>
            <a:off x="464676" y="145288"/>
            <a:ext cx="11262645" cy="603981"/>
          </a:xfrm>
          <a:prstGeom prst="rect">
            <a:avLst/>
          </a:prstGeom>
        </p:spPr>
        <p:txBody>
          <a:bodyPr/>
          <a:lstStyle/>
          <a:p>
            <a:r>
              <a:rPr lang="en-US" dirty="0">
                <a:solidFill>
                  <a:schemeClr val="bg1"/>
                </a:solidFill>
                <a:latin typeface="Futura Condensed Medium" panose="020B0602020204020303" pitchFamily="34" charset="-79"/>
                <a:cs typeface="Futura Condensed Medium" panose="020B0602020204020303" pitchFamily="34" charset="-79"/>
              </a:rPr>
              <a:t>INTENT</a:t>
            </a:r>
          </a:p>
        </p:txBody>
      </p:sp>
    </p:spTree>
    <p:extLst>
      <p:ext uri="{BB962C8B-B14F-4D97-AF65-F5344CB8AC3E}">
        <p14:creationId xmlns:p14="http://schemas.microsoft.com/office/powerpoint/2010/main" val="3058828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32012" y="200352"/>
            <a:ext cx="11262645" cy="603981"/>
          </a:xfrm>
          <a:prstGeom prst="rect">
            <a:avLst/>
          </a:prstGeom>
        </p:spPr>
        <p:txBody>
          <a:bodyPr/>
          <a:lstStyle/>
          <a:p>
            <a:r>
              <a:rPr lang="en-US" dirty="0">
                <a:latin typeface="Futura Condensed Medium" panose="020B0602020204020303" pitchFamily="34" charset="-79"/>
                <a:cs typeface="Futura Condensed Medium" panose="020B0602020204020303" pitchFamily="34" charset="-79"/>
              </a:rPr>
              <a:t>SOLUTION (MVP)</a:t>
            </a:r>
          </a:p>
        </p:txBody>
      </p:sp>
      <p:sp>
        <p:nvSpPr>
          <p:cNvPr id="6" name="Text Placeholder 5"/>
          <p:cNvSpPr>
            <a:spLocks noGrp="1"/>
          </p:cNvSpPr>
          <p:nvPr>
            <p:ph type="body" sz="quarter" idx="10"/>
          </p:nvPr>
        </p:nvSpPr>
        <p:spPr>
          <a:xfrm>
            <a:off x="632012" y="979286"/>
            <a:ext cx="5129318" cy="5360891"/>
          </a:xfrm>
        </p:spPr>
        <p:txBody>
          <a:bodyPr/>
          <a:lstStyle/>
          <a:p>
            <a:pPr>
              <a:lnSpc>
                <a:spcPct val="150000"/>
              </a:lnSpc>
            </a:pPr>
            <a:r>
              <a:rPr lang="en-US" sz="1800" dirty="0">
                <a:latin typeface="Helvetica Neue" panose="02000503000000020004" pitchFamily="2" charset="0"/>
                <a:ea typeface="Helvetica Neue" panose="02000503000000020004" pitchFamily="2" charset="0"/>
                <a:cs typeface="Helvetica Neue" panose="02000503000000020004" pitchFamily="2" charset="0"/>
              </a:rPr>
              <a:t>A viable solution that can detect cartons on pallets and count them accurately, will involve both </a:t>
            </a:r>
            <a:r>
              <a:rPr lang="en-US" sz="1800" b="1" dirty="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computer vision (CV) </a:t>
            </a:r>
            <a:r>
              <a:rPr lang="en-US" sz="1800" dirty="0">
                <a:latin typeface="Helvetica Neue" panose="02000503000000020004" pitchFamily="2" charset="0"/>
                <a:ea typeface="Helvetica Neue" panose="02000503000000020004" pitchFamily="2" charset="0"/>
                <a:cs typeface="Helvetica Neue" panose="02000503000000020004" pitchFamily="2" charset="0"/>
              </a:rPr>
              <a:t>and </a:t>
            </a:r>
            <a:r>
              <a:rPr lang="en-US" sz="1800" b="1" dirty="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machine learning (ML)</a:t>
            </a:r>
            <a:r>
              <a:rPr lang="en-US" sz="1800" dirty="0">
                <a:latin typeface="Helvetica Neue" panose="02000503000000020004" pitchFamily="2" charset="0"/>
                <a:ea typeface="Helvetica Neue" panose="02000503000000020004" pitchFamily="2" charset="0"/>
                <a:cs typeface="Helvetica Neue" panose="02000503000000020004" pitchFamily="2" charset="0"/>
              </a:rPr>
              <a:t>.  </a:t>
            </a:r>
          </a:p>
          <a:p>
            <a:pPr>
              <a:lnSpc>
                <a:spcPct val="150000"/>
              </a:lnSpc>
            </a:pPr>
            <a:r>
              <a:rPr lang="en-US" sz="1800" dirty="0">
                <a:latin typeface="Helvetica Neue" panose="02000503000000020004" pitchFamily="2" charset="0"/>
                <a:ea typeface="Helvetica Neue" panose="02000503000000020004" pitchFamily="2" charset="0"/>
                <a:cs typeface="Helvetica Neue" panose="02000503000000020004" pitchFamily="2" charset="0"/>
              </a:rPr>
              <a:t>The solution will work in the following manner:</a:t>
            </a:r>
          </a:p>
          <a:p>
            <a:pPr marL="643459" lvl="1" indent="-342900">
              <a:lnSpc>
                <a:spcPct val="150000"/>
              </a:lnSpc>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Take multiple pictures from different angles of the pallet with cartons.</a:t>
            </a:r>
          </a:p>
          <a:p>
            <a:pPr marL="643459" lvl="1" indent="-342900">
              <a:lnSpc>
                <a:spcPct val="150000"/>
              </a:lnSpc>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Do carton detection on the images and return an accurate total for the number of cartons on the pallet being counted. </a:t>
            </a: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1"/>
          <p:cNvSpPr>
            <a:spLocks noGrp="1"/>
          </p:cNvSpPr>
          <p:nvPr>
            <p:ph type="sldNum" sz="quarter" idx="2"/>
          </p:nvPr>
        </p:nvSpPr>
        <p:spPr/>
        <p:txBody>
          <a:bodyPr/>
          <a:lstStyle/>
          <a:p>
            <a:fld id="{DAADC878-8407-44E0-B055-BFE01E0F4D77}" type="slidenum">
              <a:rPr lang="en-US" smtClean="0"/>
              <a:t>6</a:t>
            </a:fld>
            <a:endParaRPr lang="en-US" dirty="0"/>
          </a:p>
        </p:txBody>
      </p:sp>
      <p:pic>
        <p:nvPicPr>
          <p:cNvPr id="10" name="Picture 9">
            <a:extLst>
              <a:ext uri="{FF2B5EF4-FFF2-40B4-BE49-F238E27FC236}">
                <a16:creationId xmlns:a16="http://schemas.microsoft.com/office/drawing/2014/main" id="{45F053F7-F828-EE44-A3CB-0161E37D92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200352"/>
            <a:ext cx="5463988" cy="5676871"/>
          </a:xfrm>
          <a:prstGeom prst="rect">
            <a:avLst/>
          </a:prstGeom>
        </p:spPr>
      </p:pic>
    </p:spTree>
    <p:extLst>
      <p:ext uri="{BB962C8B-B14F-4D97-AF65-F5344CB8AC3E}">
        <p14:creationId xmlns:p14="http://schemas.microsoft.com/office/powerpoint/2010/main" val="3478762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32012" y="200352"/>
            <a:ext cx="11262645" cy="603981"/>
          </a:xfrm>
          <a:prstGeom prst="rect">
            <a:avLst/>
          </a:prstGeom>
        </p:spPr>
        <p:txBody>
          <a:bodyPr/>
          <a:lstStyle/>
          <a:p>
            <a:r>
              <a:rPr lang="en-US" dirty="0">
                <a:latin typeface="Futura Condensed Medium" panose="020B0602020204020303" pitchFamily="34" charset="-79"/>
                <a:cs typeface="Futura Condensed Medium" panose="020B0602020204020303" pitchFamily="34" charset="-79"/>
              </a:rPr>
              <a:t>APPROACHE-1:  What we wanted to achieve?</a:t>
            </a:r>
          </a:p>
        </p:txBody>
      </p:sp>
      <p:sp>
        <p:nvSpPr>
          <p:cNvPr id="6" name="Text Placeholder 5"/>
          <p:cNvSpPr>
            <a:spLocks noGrp="1"/>
          </p:cNvSpPr>
          <p:nvPr>
            <p:ph type="body" sz="quarter" idx="10"/>
          </p:nvPr>
        </p:nvSpPr>
        <p:spPr>
          <a:xfrm>
            <a:off x="632012" y="979286"/>
            <a:ext cx="5129318" cy="4880879"/>
          </a:xfrm>
        </p:spPr>
        <p:txBody>
          <a:bodyPr/>
          <a:lstStyle/>
          <a:p>
            <a:pPr>
              <a:lnSpc>
                <a:spcPct val="150000"/>
              </a:lnSpc>
            </a:pPr>
            <a:r>
              <a:rPr lang="en-US" sz="1800" dirty="0">
                <a:latin typeface="Helvetica Neue" panose="02000503000000020004" pitchFamily="2" charset="0"/>
                <a:ea typeface="Helvetica Neue" panose="02000503000000020004" pitchFamily="2" charset="0"/>
                <a:cs typeface="Helvetica Neue" panose="02000503000000020004" pitchFamily="2" charset="0"/>
              </a:rPr>
              <a:t>Basic carton detection on a simple image of </a:t>
            </a:r>
            <a:r>
              <a:rPr lang="en-US" sz="1800" b="1" dirty="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cartons on a pallet</a:t>
            </a:r>
            <a:r>
              <a:rPr lang="en-US" sz="1800" dirty="0">
                <a:latin typeface="Helvetica Neue" panose="02000503000000020004" pitchFamily="2" charset="0"/>
                <a:ea typeface="Helvetica Neue" panose="02000503000000020004" pitchFamily="2" charset="0"/>
                <a:cs typeface="Helvetica Neue" panose="02000503000000020004" pitchFamily="2" charset="0"/>
              </a:rPr>
              <a:t>, where the image is only a front view image to exclude the complexity of angles. </a:t>
            </a:r>
          </a:p>
          <a:p>
            <a:pPr lvl="1">
              <a:lnSpc>
                <a:spcPct val="150000"/>
              </a:lnSpc>
              <a:buClr>
                <a:schemeClr val="bg2">
                  <a:lumMod val="50000"/>
                </a:schemeClr>
              </a:buClr>
            </a:pPr>
            <a:r>
              <a:rPr lang="en-US" sz="1600" b="1" dirty="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Input:</a:t>
            </a:r>
            <a:r>
              <a:rPr lang="en-US" sz="1600" dirty="0">
                <a:latin typeface="Helvetica Neue" panose="02000503000000020004" pitchFamily="2" charset="0"/>
                <a:ea typeface="Helvetica Neue" panose="02000503000000020004" pitchFamily="2" charset="0"/>
                <a:cs typeface="Helvetica Neue" panose="02000503000000020004" pitchFamily="2" charset="0"/>
              </a:rPr>
              <a:t> Image</a:t>
            </a:r>
          </a:p>
          <a:p>
            <a:pPr lvl="1">
              <a:lnSpc>
                <a:spcPct val="150000"/>
              </a:lnSpc>
              <a:buClr>
                <a:schemeClr val="tx2">
                  <a:lumMod val="50000"/>
                </a:schemeClr>
              </a:buClr>
            </a:pPr>
            <a:r>
              <a:rPr lang="en-US" sz="1600" b="1" dirty="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Output</a:t>
            </a:r>
            <a:r>
              <a:rPr lang="en-US" sz="1600" b="1" dirty="0">
                <a:latin typeface="Helvetica Neue" panose="02000503000000020004" pitchFamily="2" charset="0"/>
                <a:ea typeface="Helvetica Neue" panose="02000503000000020004" pitchFamily="2" charset="0"/>
                <a:cs typeface="Helvetica Neue" panose="02000503000000020004" pitchFamily="2" charset="0"/>
              </a:rPr>
              <a:t>: </a:t>
            </a:r>
            <a:r>
              <a:rPr lang="en-US" sz="1600" dirty="0">
                <a:latin typeface="Helvetica Neue" panose="02000503000000020004" pitchFamily="2" charset="0"/>
                <a:ea typeface="Helvetica Neue" panose="02000503000000020004" pitchFamily="2" charset="0"/>
                <a:cs typeface="Helvetica Neue" panose="02000503000000020004" pitchFamily="2" charset="0"/>
              </a:rPr>
              <a:t>Carton detection &amp; Number of cartons on the pallet</a:t>
            </a:r>
          </a:p>
          <a:p>
            <a:pPr>
              <a:lnSpc>
                <a:spcPct val="150000"/>
              </a:lnSpc>
            </a:pPr>
            <a:r>
              <a:rPr lang="en-US" sz="1800" dirty="0">
                <a:latin typeface="Helvetica Neue" panose="02000503000000020004" pitchFamily="2" charset="0"/>
                <a:ea typeface="Helvetica Neue" panose="02000503000000020004" pitchFamily="2" charset="0"/>
                <a:cs typeface="Helvetica Neue" panose="02000503000000020004" pitchFamily="2" charset="0"/>
              </a:rPr>
              <a:t>The image on the right is our </a:t>
            </a:r>
            <a:r>
              <a:rPr lang="en-US" sz="1800" b="1" dirty="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test image</a:t>
            </a:r>
            <a:r>
              <a:rPr lang="en-US" sz="1800" dirty="0">
                <a:latin typeface="Helvetica Neue" panose="02000503000000020004" pitchFamily="2" charset="0"/>
                <a:ea typeface="Helvetica Neue" panose="02000503000000020004" pitchFamily="2" charset="0"/>
                <a:cs typeface="Helvetica Neue" panose="02000503000000020004" pitchFamily="2" charset="0"/>
              </a:rPr>
              <a:t>. </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1"/>
          <p:cNvSpPr>
            <a:spLocks noGrp="1"/>
          </p:cNvSpPr>
          <p:nvPr>
            <p:ph type="sldNum" sz="quarter" idx="2"/>
          </p:nvPr>
        </p:nvSpPr>
        <p:spPr/>
        <p:txBody>
          <a:bodyPr/>
          <a:lstStyle/>
          <a:p>
            <a:fld id="{DAADC878-8407-44E0-B055-BFE01E0F4D77}" type="slidenum">
              <a:rPr lang="en-US" smtClean="0"/>
              <a:t>7</a:t>
            </a:fld>
            <a:endParaRPr lang="en-US" dirty="0"/>
          </a:p>
        </p:txBody>
      </p:sp>
      <p:pic>
        <p:nvPicPr>
          <p:cNvPr id="3" name="Picture 2">
            <a:extLst>
              <a:ext uri="{FF2B5EF4-FFF2-40B4-BE49-F238E27FC236}">
                <a16:creationId xmlns:a16="http://schemas.microsoft.com/office/drawing/2014/main" id="{E4ACEA65-9C8E-CF4A-AFBF-4805627B19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804333"/>
            <a:ext cx="5463988" cy="4661465"/>
          </a:xfrm>
          <a:prstGeom prst="rect">
            <a:avLst/>
          </a:prstGeom>
        </p:spPr>
      </p:pic>
    </p:spTree>
    <p:extLst>
      <p:ext uri="{BB962C8B-B14F-4D97-AF65-F5344CB8AC3E}">
        <p14:creationId xmlns:p14="http://schemas.microsoft.com/office/powerpoint/2010/main" val="3534290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32012" y="200352"/>
            <a:ext cx="11262645" cy="603981"/>
          </a:xfrm>
          <a:prstGeom prst="rect">
            <a:avLst/>
          </a:prstGeom>
        </p:spPr>
        <p:txBody>
          <a:bodyPr/>
          <a:lstStyle/>
          <a:p>
            <a:r>
              <a:rPr lang="en-US" dirty="0">
                <a:latin typeface="Futura Condensed Medium" panose="020B0602020204020303" pitchFamily="34" charset="-79"/>
                <a:cs typeface="Futura Condensed Medium" panose="020B0602020204020303" pitchFamily="34" charset="-79"/>
              </a:rPr>
              <a:t>APPROACHE-1: Result </a:t>
            </a:r>
          </a:p>
        </p:txBody>
      </p:sp>
      <p:sp>
        <p:nvSpPr>
          <p:cNvPr id="2" name="Slide Number Placeholder 1"/>
          <p:cNvSpPr>
            <a:spLocks noGrp="1"/>
          </p:cNvSpPr>
          <p:nvPr>
            <p:ph type="sldNum" sz="quarter" idx="2"/>
          </p:nvPr>
        </p:nvSpPr>
        <p:spPr/>
        <p:txBody>
          <a:bodyPr/>
          <a:lstStyle/>
          <a:p>
            <a:fld id="{DAADC878-8407-44E0-B055-BFE01E0F4D77}" type="slidenum">
              <a:rPr lang="en-US" smtClean="0"/>
              <a:t>8</a:t>
            </a:fld>
            <a:endParaRPr lang="en-US" dirty="0"/>
          </a:p>
        </p:txBody>
      </p:sp>
      <p:pic>
        <p:nvPicPr>
          <p:cNvPr id="3076" name="Picture 4" descr="https://lh3.googleusercontent.com/N2Rn76EnBamVIR5gqFsPmjm5T7eAwC2Zo39cofa4coC5VzOaC20dtUSVgC0VEPSA2ZM4eTGxmtFhIjPHvT4smIcl_kmMJ737v0_KzpowXVDYJu6LLZtch4Krc9vE2IrKq-GUzokmGVM">
            <a:extLst>
              <a:ext uri="{FF2B5EF4-FFF2-40B4-BE49-F238E27FC236}">
                <a16:creationId xmlns:a16="http://schemas.microsoft.com/office/drawing/2014/main" id="{4E571FE4-BAE3-A149-8F32-F02F009229D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14081" y="793461"/>
            <a:ext cx="6163837" cy="546098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5.googleusercontent.com/BEH8iGBeCMO77eZVjJ70lnZxKlJLFkBlqTEpWYjogE738b2Pq9hRZcW6LjGEM_pTqdSqoOJ1PYIjH2HCFYi9HNWwah5Z3RMVIMIYr12c0OB_IIoxkv7M7yiUKqmzwTMFcjg-8A7AlAY">
            <a:extLst>
              <a:ext uri="{FF2B5EF4-FFF2-40B4-BE49-F238E27FC236}">
                <a16:creationId xmlns:a16="http://schemas.microsoft.com/office/drawing/2014/main" id="{720ED5DE-421B-DA49-B34E-C7199776062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10672" y="6153909"/>
            <a:ext cx="4170654" cy="372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63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32012" y="200352"/>
            <a:ext cx="11262645" cy="603981"/>
          </a:xfrm>
          <a:prstGeom prst="rect">
            <a:avLst/>
          </a:prstGeom>
        </p:spPr>
        <p:txBody>
          <a:bodyPr/>
          <a:lstStyle/>
          <a:p>
            <a:r>
              <a:rPr lang="en-US" dirty="0">
                <a:latin typeface="Futura Condensed Medium" panose="020B0602020204020303" pitchFamily="34" charset="-79"/>
                <a:cs typeface="Futura Condensed Medium" panose="020B0602020204020303" pitchFamily="34" charset="-79"/>
              </a:rPr>
              <a:t>APPROACHE-1: Algorithm</a:t>
            </a:r>
          </a:p>
        </p:txBody>
      </p:sp>
      <p:sp>
        <p:nvSpPr>
          <p:cNvPr id="2" name="Slide Number Placeholder 1"/>
          <p:cNvSpPr>
            <a:spLocks noGrp="1"/>
          </p:cNvSpPr>
          <p:nvPr>
            <p:ph type="sldNum" sz="quarter" idx="2"/>
          </p:nvPr>
        </p:nvSpPr>
        <p:spPr/>
        <p:txBody>
          <a:bodyPr/>
          <a:lstStyle/>
          <a:p>
            <a:fld id="{DAADC878-8407-44E0-B055-BFE01E0F4D77}" type="slidenum">
              <a:rPr lang="en-US" smtClean="0"/>
              <a:t>9</a:t>
            </a:fld>
            <a:endParaRPr lang="en-US" dirty="0"/>
          </a:p>
        </p:txBody>
      </p:sp>
      <p:pic>
        <p:nvPicPr>
          <p:cNvPr id="4098" name="Picture 2" descr="https://lh4.googleusercontent.com/XLi0XioAT0nI1Et37J1lViAuNCQFPXtFQe9uzNpdwGqCBhJKWVSm7m0MM8uPGTqh5EW0gkpoztiOYRNNvjq2xL6zMwliVXfuu6SdEIz1SXjF_gVOhsL-u81bDvBJfQaV-sNHmBJc3HQ">
            <a:extLst>
              <a:ext uri="{FF2B5EF4-FFF2-40B4-BE49-F238E27FC236}">
                <a16:creationId xmlns:a16="http://schemas.microsoft.com/office/drawing/2014/main" id="{059DB234-6241-7441-B285-2322B441CC7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2417" y="1349127"/>
            <a:ext cx="3793331"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4.googleusercontent.com/_iBPu7kg5KPLIpWcyqdRolBGcpoP3nLtHH6i6T6NQF_1MFYuDzoHPnwZuBOX_TML6Sgme3PeOLUf_SHfkEamJ8njGitK1Z8taJjF7w-tD-zHLuCvmptbG2ZDScZHMds542Kyfi8BE68">
            <a:extLst>
              <a:ext uri="{FF2B5EF4-FFF2-40B4-BE49-F238E27FC236}">
                <a16:creationId xmlns:a16="http://schemas.microsoft.com/office/drawing/2014/main" id="{D0EFE69E-82E9-524A-A0C5-0E9D5B05AC8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32511" y="1346762"/>
            <a:ext cx="3914776" cy="342900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lh6.googleusercontent.com/GoDx1p1RzFYgCWtkW6YlJ8JQYWTB_AThKSl-1301HDbKSLGbSKB1jnh1FcoRv1rCPHfzeLQVY5LF2-5RMyNXGB6GcTxNtPwWI7byQSN5Q0KC7Fhw09lmQmupAEz1PtqNvy6oj35AhvM">
            <a:extLst>
              <a:ext uri="{FF2B5EF4-FFF2-40B4-BE49-F238E27FC236}">
                <a16:creationId xmlns:a16="http://schemas.microsoft.com/office/drawing/2014/main" id="{8C3C5A01-A92E-524F-B6D1-309809491F3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999400" y="1346762"/>
            <a:ext cx="3990182" cy="342900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4">
            <a:extLst>
              <a:ext uri="{FF2B5EF4-FFF2-40B4-BE49-F238E27FC236}">
                <a16:creationId xmlns:a16="http://schemas.microsoft.com/office/drawing/2014/main" id="{FF584EDA-A1C7-994B-8B07-AE0121987EC2}"/>
              </a:ext>
            </a:extLst>
          </p:cNvPr>
          <p:cNvSpPr txBox="1">
            <a:spLocks/>
          </p:cNvSpPr>
          <p:nvPr/>
        </p:nvSpPr>
        <p:spPr>
          <a:xfrm>
            <a:off x="202417" y="4775763"/>
            <a:ext cx="3793331" cy="1238733"/>
          </a:xfrm>
          <a:prstGeom prst="rect">
            <a:avLst/>
          </a:prstGeom>
        </p:spPr>
        <p:txBody>
          <a:bodyPr/>
          <a:lstStyle>
            <a:lvl1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1pPr>
            <a:lvl2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2pPr>
            <a:lvl3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3pPr>
            <a:lvl4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4pPr>
            <a:lvl5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5pPr>
            <a:lvl6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6pPr>
            <a:lvl7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7pPr>
            <a:lvl8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8pPr>
            <a:lvl9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9pPr>
          </a:lstStyle>
          <a:p>
            <a:pPr algn="ctr"/>
            <a:r>
              <a:rPr lang="en-US" kern="0" dirty="0">
                <a:latin typeface="Futura Condensed Medium" panose="020B0602020204020303" pitchFamily="34" charset="-79"/>
                <a:cs typeface="Futura Condensed Medium" panose="020B0602020204020303" pitchFamily="34" charset="-79"/>
              </a:rPr>
              <a:t>Step 1: </a:t>
            </a:r>
          </a:p>
          <a:p>
            <a:pPr algn="ctr"/>
            <a:r>
              <a:rPr lang="en-US" sz="3600" kern="0" dirty="0">
                <a:solidFill>
                  <a:schemeClr val="tx2">
                    <a:lumMod val="50000"/>
                  </a:schemeClr>
                </a:solidFill>
                <a:latin typeface="Futura Condensed Medium" panose="020B0602020204020303" pitchFamily="34" charset="-79"/>
                <a:cs typeface="Futura Condensed Medium" panose="020B0602020204020303" pitchFamily="34" charset="-79"/>
              </a:rPr>
              <a:t>Bitwise Invert</a:t>
            </a:r>
          </a:p>
        </p:txBody>
      </p:sp>
      <p:sp>
        <p:nvSpPr>
          <p:cNvPr id="12" name="Title 4">
            <a:extLst>
              <a:ext uri="{FF2B5EF4-FFF2-40B4-BE49-F238E27FC236}">
                <a16:creationId xmlns:a16="http://schemas.microsoft.com/office/drawing/2014/main" id="{949855EB-9F53-C740-AD05-FEAF4BE95A6C}"/>
              </a:ext>
            </a:extLst>
          </p:cNvPr>
          <p:cNvSpPr txBox="1">
            <a:spLocks/>
          </p:cNvSpPr>
          <p:nvPr/>
        </p:nvSpPr>
        <p:spPr>
          <a:xfrm>
            <a:off x="4032511" y="4775763"/>
            <a:ext cx="3914776" cy="1238733"/>
          </a:xfrm>
          <a:prstGeom prst="rect">
            <a:avLst/>
          </a:prstGeom>
        </p:spPr>
        <p:txBody>
          <a:bodyPr/>
          <a:lstStyle>
            <a:lvl1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1pPr>
            <a:lvl2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2pPr>
            <a:lvl3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3pPr>
            <a:lvl4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4pPr>
            <a:lvl5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5pPr>
            <a:lvl6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6pPr>
            <a:lvl7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7pPr>
            <a:lvl8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8pPr>
            <a:lvl9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9pPr>
          </a:lstStyle>
          <a:p>
            <a:pPr algn="ctr"/>
            <a:r>
              <a:rPr lang="en-US" kern="0" dirty="0">
                <a:latin typeface="Futura Condensed Medium" panose="020B0602020204020303" pitchFamily="34" charset="-79"/>
                <a:cs typeface="Futura Condensed Medium" panose="020B0602020204020303" pitchFamily="34" charset="-79"/>
              </a:rPr>
              <a:t>Step 2: </a:t>
            </a:r>
          </a:p>
          <a:p>
            <a:pPr algn="ctr"/>
            <a:r>
              <a:rPr lang="en-US" sz="3600" kern="0" dirty="0">
                <a:solidFill>
                  <a:schemeClr val="tx2">
                    <a:lumMod val="50000"/>
                  </a:schemeClr>
                </a:solidFill>
                <a:latin typeface="Futura Condensed Medium" panose="020B0602020204020303" pitchFamily="34" charset="-79"/>
                <a:cs typeface="Futura Condensed Medium" panose="020B0602020204020303" pitchFamily="34" charset="-79"/>
              </a:rPr>
              <a:t>Grayscale</a:t>
            </a:r>
          </a:p>
        </p:txBody>
      </p:sp>
      <p:sp>
        <p:nvSpPr>
          <p:cNvPr id="13" name="Title 4">
            <a:extLst>
              <a:ext uri="{FF2B5EF4-FFF2-40B4-BE49-F238E27FC236}">
                <a16:creationId xmlns:a16="http://schemas.microsoft.com/office/drawing/2014/main" id="{33B84C71-B2B0-2142-AAD2-763E83EF8812}"/>
              </a:ext>
            </a:extLst>
          </p:cNvPr>
          <p:cNvSpPr txBox="1">
            <a:spLocks/>
          </p:cNvSpPr>
          <p:nvPr/>
        </p:nvSpPr>
        <p:spPr>
          <a:xfrm>
            <a:off x="7999400" y="4775762"/>
            <a:ext cx="3914776" cy="1238733"/>
          </a:xfrm>
          <a:prstGeom prst="rect">
            <a:avLst/>
          </a:prstGeom>
        </p:spPr>
        <p:txBody>
          <a:bodyPr/>
          <a:lstStyle>
            <a:lvl1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1pPr>
            <a:lvl2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2pPr>
            <a:lvl3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3pPr>
            <a:lvl4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4pPr>
            <a:lvl5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5pPr>
            <a:lvl6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6pPr>
            <a:lvl7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7pPr>
            <a:lvl8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8pPr>
            <a:lvl9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9pPr>
          </a:lstStyle>
          <a:p>
            <a:pPr algn="ctr"/>
            <a:r>
              <a:rPr lang="en-US" kern="0" dirty="0">
                <a:latin typeface="Futura Condensed Medium" panose="020B0602020204020303" pitchFamily="34" charset="-79"/>
                <a:cs typeface="Futura Condensed Medium" panose="020B0602020204020303" pitchFamily="34" charset="-79"/>
              </a:rPr>
              <a:t>Step 3: </a:t>
            </a:r>
          </a:p>
          <a:p>
            <a:pPr algn="ctr"/>
            <a:r>
              <a:rPr lang="en-US" sz="3600" kern="0" dirty="0">
                <a:solidFill>
                  <a:schemeClr val="tx2">
                    <a:lumMod val="50000"/>
                  </a:schemeClr>
                </a:solidFill>
                <a:latin typeface="Futura Condensed Medium" panose="020B0602020204020303" pitchFamily="34" charset="-79"/>
                <a:cs typeface="Futura Condensed Medium" panose="020B0602020204020303" pitchFamily="34" charset="-79"/>
              </a:rPr>
              <a:t>Blur</a:t>
            </a:r>
          </a:p>
        </p:txBody>
      </p:sp>
    </p:spTree>
    <p:extLst>
      <p:ext uri="{BB962C8B-B14F-4D97-AF65-F5344CB8AC3E}">
        <p14:creationId xmlns:p14="http://schemas.microsoft.com/office/powerpoint/2010/main" val="667968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InfosysHackTheme">
  <a:themeElements>
    <a:clrScheme name="Infosys Template 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Infosys Template 1">
      <a:majorFont>
        <a:latin typeface="Helvetica"/>
        <a:ea typeface="Helvetica"/>
        <a:cs typeface="Helvetica"/>
      </a:majorFont>
      <a:minorFont>
        <a:latin typeface="Calibri"/>
        <a:ea typeface="Calibri"/>
        <a:cs typeface="Calibri"/>
      </a:minorFont>
    </a:fontScheme>
    <a:fmtScheme name="Infosys Template 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99DD"/>
        </a:solidFill>
        <a:ln w="25400" cap="flat">
          <a:noFill/>
          <a:prstDash val="solid"/>
          <a:round/>
        </a:ln>
        <a:effectLst/>
        <a:sp3d/>
      </a:spPr>
      <a:bodyPr rot="0" spcFirstLastPara="1" vertOverflow="overflow" horzOverflow="overflow" vert="horz" wrap="square" lIns="45719" tIns="45719" rIns="45719" bIns="45719" numCol="1" spcCol="38100" rtlCol="0" anchor="ctr">
        <a:no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nfosysHackTheme" id="{E282BBF3-55D3-4FE8-A677-E3D1EA094E7B}" vid="{02B5B868-AB74-482A-9691-3361B9EBFC42}"/>
    </a:ext>
  </a:extLst>
</a:theme>
</file>

<file path=ppt/theme/theme2.xml><?xml version="1.0" encoding="utf-8"?>
<a:theme xmlns:a="http://schemas.openxmlformats.org/drawingml/2006/main" name="1_Infosys Template 1">
  <a:themeElements>
    <a:clrScheme name="Infosys Template 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Infosys Template 1">
      <a:majorFont>
        <a:latin typeface="Helvetica"/>
        <a:ea typeface="Helvetica"/>
        <a:cs typeface="Helvetica"/>
      </a:majorFont>
      <a:minorFont>
        <a:latin typeface="Calibri"/>
        <a:ea typeface="Calibri"/>
        <a:cs typeface="Calibri"/>
      </a:minorFont>
    </a:fontScheme>
    <a:fmtScheme name="Infosys Template 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99DD"/>
        </a:solidFill>
        <a:ln w="25400" cap="flat">
          <a:noFill/>
          <a:prstDash val="solid"/>
          <a:round/>
        </a:ln>
        <a:effectLst/>
        <a:sp3d/>
      </a:spPr>
      <a:bodyPr rot="0" spcFirstLastPara="1" vertOverflow="overflow" horzOverflow="overflow" vert="horz" wrap="square" lIns="45719" tIns="45719" rIns="45719" bIns="45719" numCol="1" spcCol="38100" rtlCol="0" anchor="ctr">
        <a:no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Infosys Template 1">
  <a:themeElements>
    <a:clrScheme name="Infosys Template 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Infosys Template 1">
      <a:majorFont>
        <a:latin typeface="Helvetica"/>
        <a:ea typeface="Helvetica"/>
        <a:cs typeface="Helvetica"/>
      </a:majorFont>
      <a:minorFont>
        <a:latin typeface="Calibri"/>
        <a:ea typeface="Calibri"/>
        <a:cs typeface="Calibri"/>
      </a:minorFont>
    </a:fontScheme>
    <a:fmtScheme name="Infosys Template 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99DD"/>
        </a:solidFill>
        <a:ln w="25400" cap="flat">
          <a:noFill/>
          <a:prstDash val="solid"/>
          <a:round/>
        </a:ln>
        <a:effectLst/>
        <a:sp3d/>
      </a:spPr>
      <a:bodyPr rot="0" spcFirstLastPara="1" vertOverflow="overflow" horzOverflow="overflow" vert="horz" wrap="square" lIns="45719" tIns="45719" rIns="45719" bIns="45719" numCol="1" spcCol="38100" rtlCol="0" anchor="ctr">
        <a:no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InfosysHackTheme</Template>
  <TotalTime>22601</TotalTime>
  <Words>534</Words>
  <Application>Microsoft Macintosh PowerPoint</Application>
  <PresentationFormat>Widescreen</PresentationFormat>
  <Paragraphs>102</Paragraphs>
  <Slides>14</Slides>
  <Notes>14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14</vt:i4>
      </vt:variant>
    </vt:vector>
  </HeadingPairs>
  <TitlesOfParts>
    <vt:vector size="23" baseType="lpstr">
      <vt:lpstr>Arial</vt:lpstr>
      <vt:lpstr>Calibri</vt:lpstr>
      <vt:lpstr>Calibri Light</vt:lpstr>
      <vt:lpstr>Futura Condensed Medium</vt:lpstr>
      <vt:lpstr>Futura Medium</vt:lpstr>
      <vt:lpstr>Helvetica Neue</vt:lpstr>
      <vt:lpstr>InfosysHackTheme</vt:lpstr>
      <vt:lpstr>1_Infosys Template 1</vt:lpstr>
      <vt:lpstr>2_Infosys Template 1</vt:lpstr>
      <vt:lpstr>PowerPoint Presentation</vt:lpstr>
      <vt:lpstr>PowerPoint Presentation</vt:lpstr>
      <vt:lpstr>CONTENTS</vt:lpstr>
      <vt:lpstr>BACKGROUND </vt:lpstr>
      <vt:lpstr>INTENT</vt:lpstr>
      <vt:lpstr>SOLUTION (MVP)</vt:lpstr>
      <vt:lpstr>APPROACHE-1:  What we wanted to achieve?</vt:lpstr>
      <vt:lpstr>APPROACHE-1: Result </vt:lpstr>
      <vt:lpstr>APPROACHE-1: Algorithm</vt:lpstr>
      <vt:lpstr>APPROACHE-1: Algorithm (continued…)</vt:lpstr>
      <vt:lpstr>APPROACHE-1: Algorithm (continued…)</vt:lpstr>
      <vt:lpstr>NEXT STEPS</vt:lpstr>
      <vt:lpstr>APPENDIX</vt:lpstr>
      <vt:lpstr>HAVE A GOOD DAY! </vt:lpstr>
    </vt:vector>
  </TitlesOfParts>
  <Manager/>
  <Company>Infosys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Sludge Turner Robot Design Project</dc:title>
  <dc:subject/>
  <dc:creator>Sean Hackett</dc:creator>
  <cp:keywords/>
  <dc:description/>
  <cp:lastModifiedBy>Damanvir Singh</cp:lastModifiedBy>
  <cp:revision>154</cp:revision>
  <cp:lastPrinted>2020-02-10T02:29:07Z</cp:lastPrinted>
  <dcterms:created xsi:type="dcterms:W3CDTF">2018-07-09T10:01:02Z</dcterms:created>
  <dcterms:modified xsi:type="dcterms:W3CDTF">2020-02-10T03:11:46Z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e4b3411-284d-4d31-bd4f-bc13ef7f1fd6_Enabled">
    <vt:lpwstr>True</vt:lpwstr>
  </property>
  <property fmtid="{D5CDD505-2E9C-101B-9397-08002B2CF9AE}" pid="3" name="MSIP_Label_be4b3411-284d-4d31-bd4f-bc13ef7f1fd6_SiteId">
    <vt:lpwstr>63ce7d59-2f3e-42cd-a8cc-be764cff5eb6</vt:lpwstr>
  </property>
  <property fmtid="{D5CDD505-2E9C-101B-9397-08002B2CF9AE}" pid="4" name="MSIP_Label_be4b3411-284d-4d31-bd4f-bc13ef7f1fd6_Owner">
    <vt:lpwstr>sean.TRN@ad.infosys.com</vt:lpwstr>
  </property>
  <property fmtid="{D5CDD505-2E9C-101B-9397-08002B2CF9AE}" pid="5" name="MSIP_Label_be4b3411-284d-4d31-bd4f-bc13ef7f1fd6_SetDate">
    <vt:lpwstr>2018-08-02T05:31:31.1057773Z</vt:lpwstr>
  </property>
  <property fmtid="{D5CDD505-2E9C-101B-9397-08002B2CF9AE}" pid="6" name="MSIP_Label_be4b3411-284d-4d31-bd4f-bc13ef7f1fd6_Name">
    <vt:lpwstr>Internal</vt:lpwstr>
  </property>
  <property fmtid="{D5CDD505-2E9C-101B-9397-08002B2CF9AE}" pid="7" name="MSIP_Label_be4b3411-284d-4d31-bd4f-bc13ef7f1fd6_Application">
    <vt:lpwstr>Microsoft Azure Information Protection</vt:lpwstr>
  </property>
  <property fmtid="{D5CDD505-2E9C-101B-9397-08002B2CF9AE}" pid="8" name="MSIP_Label_be4b3411-284d-4d31-bd4f-bc13ef7f1fd6_Extended_MSFT_Method">
    <vt:lpwstr>Automatic</vt:lpwstr>
  </property>
  <property fmtid="{D5CDD505-2E9C-101B-9397-08002B2CF9AE}" pid="9" name="MSIP_Label_a0819fa7-4367-4500-ba88-dd630d977609_Enabled">
    <vt:lpwstr>True</vt:lpwstr>
  </property>
  <property fmtid="{D5CDD505-2E9C-101B-9397-08002B2CF9AE}" pid="10" name="MSIP_Label_a0819fa7-4367-4500-ba88-dd630d977609_SiteId">
    <vt:lpwstr>63ce7d59-2f3e-42cd-a8cc-be764cff5eb6</vt:lpwstr>
  </property>
  <property fmtid="{D5CDD505-2E9C-101B-9397-08002B2CF9AE}" pid="11" name="MSIP_Label_a0819fa7-4367-4500-ba88-dd630d977609_Owner">
    <vt:lpwstr>sean.TRN@ad.infosys.com</vt:lpwstr>
  </property>
  <property fmtid="{D5CDD505-2E9C-101B-9397-08002B2CF9AE}" pid="12" name="MSIP_Label_a0819fa7-4367-4500-ba88-dd630d977609_SetDate">
    <vt:lpwstr>2018-08-02T05:31:31.1057773Z</vt:lpwstr>
  </property>
  <property fmtid="{D5CDD505-2E9C-101B-9397-08002B2CF9AE}" pid="13" name="MSIP_Label_a0819fa7-4367-4500-ba88-dd630d977609_Name">
    <vt:lpwstr>Companywide usage</vt:lpwstr>
  </property>
  <property fmtid="{D5CDD505-2E9C-101B-9397-08002B2CF9AE}" pid="14" name="MSIP_Label_a0819fa7-4367-4500-ba88-dd630d977609_Application">
    <vt:lpwstr>Microsoft Azure Information Protection</vt:lpwstr>
  </property>
  <property fmtid="{D5CDD505-2E9C-101B-9397-08002B2CF9AE}" pid="15" name="MSIP_Label_a0819fa7-4367-4500-ba88-dd630d977609_Parent">
    <vt:lpwstr>be4b3411-284d-4d31-bd4f-bc13ef7f1fd6</vt:lpwstr>
  </property>
  <property fmtid="{D5CDD505-2E9C-101B-9397-08002B2CF9AE}" pid="16" name="MSIP_Label_a0819fa7-4367-4500-ba88-dd630d977609_Extended_MSFT_Method">
    <vt:lpwstr>Automatic</vt:lpwstr>
  </property>
  <property fmtid="{D5CDD505-2E9C-101B-9397-08002B2CF9AE}" pid="17" name="Sensitivity">
    <vt:lpwstr>Internal Companywide usage</vt:lpwstr>
  </property>
</Properties>
</file>